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5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1839 0 0,'2'1'134'0'0,"6"4"106"0"0,13 11 6289 0 0,-20-15-6940 0 0,1 1 695 0 0,-2-2-272 0 0,0 0 0 0 0,0 1-1 0 0,0-1 1 0 0,0 0 0 0 0,0 0-1 0 0,0 1 1 0 0,0-1-1 0 0,0 0 1 0 0,0 0 0 0 0,0 0-1 0 0,0 1 1 0 0,0-1 0 0 0,0 0-1 0 0,1 0 1 0 0,-1 1 0 0 0,0-1-1 0 0,0 0 1 0 0,0 0 0 0 0,0 0-1 0 0,0 1 1 0 0,1-1-1 0 0,-1 0 1 0 0,0 0 0 0 0,0 0-1 0 0,0 0 1 0 0,1 1 0 0 0,0-1 5 0 0,-1 0 0 0 0,0 1 0 0 0,1-1 0 0 0,-1 0 0 0 0,1 1 1 0 0,-1-1-1 0 0,0 0 0 0 0,1 1 0 0 0,-1-1 0 0 0,0 1 0 0 0,1-1 0 0 0,-1 1 1 0 0,0-1-1 0 0,0 1 0 0 0,1-1 0 0 0,-1 1 0 0 0,0-1 0 0 0,0 2 0 0 0,8 24 618 0 0,-7-21-700 0 0,-1-1 0 0 0,0 0 0 0 0,0 0 0 0 0,0 0 0 0 0,0 0 0 0 0,-1 1 0 0 0,1-1 0 0 0,-1 0 0 0 0,0 0 0 0 0,0 0 0 0 0,-1 0 0 0 0,-3 7 0 0 0,0 3-925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3679 0 0,'0'0'167'0'0,"2"0"-7"0"0,5-2-114 0 0,27-10 232 0 0,-15 2 8461 0 0,-15 7-9122 0 0,-2 1 1502 0 0,0 2-1050 0 0,5-4-86 0 0,-5 3-150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7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6447 0 0,'0'0'499'0'0,"3"1"-328"0"0,0 0-128 0 0,2 1 148 0 0,11 9 4289 0 0,-5-4-4466 0 0,0 2-96 0 0,-9-8-116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8287 0 0,'0'0'639'0'0,"2"1"-415"0"0,19 8 772 0 0,-8-5 3367 0 0,-11-3-4438 0 0,7 5-1104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10591 0 0,'11'7'944'0'0,"0"1"-752"0"0,-2 1-192 0 0,-9 5-976 0 0,0 0-4232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9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11975 0 0,'0'0'923'0'0,"3"1"-602"0"0,10 6-116 0 0,-6-3-71 0 0,-1 1 598 0 0,-5-3-656 0 0,0-1 0 0 0,1 0 0 0 0,-1 0 0 0 0,0 0 0 0 0,0 1 0 0 0,0-1 0 0 0,-1 0 0 0 0,1 1 0 0 0,0-1-1 0 0,0 1 1 0 0,0 1 0 0 0,15 28-259 0 0,-14-26 181 0 0,10 10-416 0 0,-7-9 150 0 0,3 4-3219 0 0,2 1-1181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9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1839 0 0,'0'0'160'0'0,"23"16"10592"0"0,-12-5-13304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9T09:06:29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2935 0 0,'0'0'288'0'0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055351" cy="7772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3"/>
            <a:ext cx="10052303" cy="1243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055351" cy="77723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3"/>
            <a:ext cx="10052303" cy="1243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0052050" cy="1243330"/>
          </a:xfrm>
          <a:custGeom>
            <a:avLst/>
            <a:gdLst/>
            <a:ahLst/>
            <a:cxnLst/>
            <a:rect l="l" t="t" r="r" b="b"/>
            <a:pathLst>
              <a:path w="10052050" h="1243330">
                <a:moveTo>
                  <a:pt x="10052050" y="0"/>
                </a:moveTo>
                <a:lnTo>
                  <a:pt x="10052050" y="1243329"/>
                </a:lnTo>
                <a:lnTo>
                  <a:pt x="0" y="1243329"/>
                </a:lnTo>
              </a:path>
            </a:pathLst>
          </a:custGeom>
          <a:ln w="38099">
            <a:solidFill>
              <a:srgbClr val="392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527126"/>
            <a:ext cx="1005840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1888" y="2671317"/>
            <a:ext cx="6847840" cy="2567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anderson@symphonychips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5" Type="http://schemas.openxmlformats.org/officeDocument/2006/relationships/image" Target="../media/image118.png"/><Relationship Id="rId4" Type="http://schemas.openxmlformats.org/officeDocument/2006/relationships/hyperlink" Target="mailto:ajackson@symphonychips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mphonychips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g"/><Relationship Id="rId2" Type="http://schemas.openxmlformats.org/officeDocument/2006/relationships/image" Target="../media/image3.png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jp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2.png"/><Relationship Id="rId21" Type="http://schemas.openxmlformats.org/officeDocument/2006/relationships/image" Target="../media/image90.png"/><Relationship Id="rId34" Type="http://schemas.openxmlformats.org/officeDocument/2006/relationships/image" Target="../media/image96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customXml" Target="../ink/ink2.xml"/><Relationship Id="rId33" Type="http://schemas.openxmlformats.org/officeDocument/2006/relationships/customXml" Target="../ink/ink6.xml"/><Relationship Id="rId38" Type="http://schemas.openxmlformats.org/officeDocument/2006/relationships/image" Target="../media/image98.png"/><Relationship Id="rId2" Type="http://schemas.openxmlformats.org/officeDocument/2006/relationships/image" Target="../media/image3.png"/><Relationship Id="rId16" Type="http://schemas.openxmlformats.org/officeDocument/2006/relationships/image" Target="../media/image86.png"/><Relationship Id="rId20" Type="http://schemas.openxmlformats.org/officeDocument/2006/relationships/image" Target="../media/image70.jpg"/><Relationship Id="rId29" Type="http://schemas.openxmlformats.org/officeDocument/2006/relationships/customXml" Target="../ink/ink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1.png"/><Relationship Id="rId32" Type="http://schemas.openxmlformats.org/officeDocument/2006/relationships/image" Target="../media/image95.png"/><Relationship Id="rId37" Type="http://schemas.openxmlformats.org/officeDocument/2006/relationships/customXml" Target="../ink/ink8.xml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customXml" Target="../ink/ink1.xml"/><Relationship Id="rId28" Type="http://schemas.openxmlformats.org/officeDocument/2006/relationships/image" Target="../media/image93.png"/><Relationship Id="rId36" Type="http://schemas.openxmlformats.org/officeDocument/2006/relationships/image" Target="../media/image97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customXml" Target="../ink/ink5.xml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72.png"/><Relationship Id="rId27" Type="http://schemas.openxmlformats.org/officeDocument/2006/relationships/customXml" Target="../ink/ink3.xml"/><Relationship Id="rId30" Type="http://schemas.openxmlformats.org/officeDocument/2006/relationships/image" Target="../media/image94.png"/><Relationship Id="rId35" Type="http://schemas.openxmlformats.org/officeDocument/2006/relationships/customXml" Target="../ink/ink7.xml"/><Relationship Id="rId8" Type="http://schemas.openxmlformats.org/officeDocument/2006/relationships/image" Target="../media/image78.png"/><Relationship Id="rId3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jpg"/><Relationship Id="rId3" Type="http://schemas.openxmlformats.org/officeDocument/2006/relationships/image" Target="../media/image100.jp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3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jp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2050" cy="1243330"/>
          </a:xfrm>
          <a:custGeom>
            <a:avLst/>
            <a:gdLst/>
            <a:ahLst/>
            <a:cxnLst/>
            <a:rect l="l" t="t" r="r" b="b"/>
            <a:pathLst>
              <a:path w="10052050" h="1243330">
                <a:moveTo>
                  <a:pt x="10052050" y="0"/>
                </a:moveTo>
                <a:lnTo>
                  <a:pt x="10052050" y="1243329"/>
                </a:lnTo>
                <a:lnTo>
                  <a:pt x="0" y="1243329"/>
                </a:lnTo>
              </a:path>
            </a:pathLst>
          </a:custGeom>
          <a:ln w="38099">
            <a:solidFill>
              <a:srgbClr val="392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sp>
          <p:nvSpPr>
            <p:cNvPr id="4" name="object 4"/>
            <p:cNvSpPr/>
            <p:nvPr/>
          </p:nvSpPr>
          <p:spPr>
            <a:xfrm>
              <a:off x="0" y="7120887"/>
              <a:ext cx="10048367" cy="650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058400" cy="7772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31391" y="2634488"/>
              <a:ext cx="7488935" cy="25420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678423"/>
              <a:ext cx="10058400" cy="840740"/>
            </a:xfrm>
            <a:custGeom>
              <a:avLst/>
              <a:gdLst/>
              <a:ahLst/>
              <a:cxnLst/>
              <a:rect l="l" t="t" r="r" b="b"/>
              <a:pathLst>
                <a:path w="10058400" h="840740">
                  <a:moveTo>
                    <a:pt x="10058400" y="0"/>
                  </a:moveTo>
                  <a:lnTo>
                    <a:pt x="0" y="0"/>
                  </a:lnTo>
                  <a:lnTo>
                    <a:pt x="0" y="840739"/>
                  </a:lnTo>
                  <a:lnTo>
                    <a:pt x="10058400" y="840739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392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3736" y="0"/>
              <a:ext cx="2868167" cy="17769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2621279" cy="21366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99831" y="5459982"/>
              <a:ext cx="2255520" cy="23103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1212088"/>
              <a:ext cx="996695" cy="18806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52420" y="5971158"/>
              <a:ext cx="2628265" cy="522605"/>
            </a:xfrm>
            <a:custGeom>
              <a:avLst/>
              <a:gdLst/>
              <a:ahLst/>
              <a:cxnLst/>
              <a:rect l="l" t="t" r="r" b="b"/>
              <a:pathLst>
                <a:path w="2628265" h="522604">
                  <a:moveTo>
                    <a:pt x="430009" y="406400"/>
                  </a:moveTo>
                  <a:lnTo>
                    <a:pt x="399224" y="326644"/>
                  </a:lnTo>
                  <a:lnTo>
                    <a:pt x="373824" y="266446"/>
                  </a:lnTo>
                  <a:lnTo>
                    <a:pt x="304761" y="102743"/>
                  </a:lnTo>
                  <a:lnTo>
                    <a:pt x="279908" y="43815"/>
                  </a:lnTo>
                  <a:lnTo>
                    <a:pt x="278384" y="40005"/>
                  </a:lnTo>
                  <a:lnTo>
                    <a:pt x="276733" y="37084"/>
                  </a:lnTo>
                  <a:lnTo>
                    <a:pt x="275844" y="36195"/>
                  </a:lnTo>
                  <a:lnTo>
                    <a:pt x="275844" y="266446"/>
                  </a:lnTo>
                  <a:lnTo>
                    <a:pt x="143764" y="266446"/>
                  </a:lnTo>
                  <a:lnTo>
                    <a:pt x="209677" y="102743"/>
                  </a:lnTo>
                  <a:lnTo>
                    <a:pt x="209931" y="102743"/>
                  </a:lnTo>
                  <a:lnTo>
                    <a:pt x="275844" y="266446"/>
                  </a:lnTo>
                  <a:lnTo>
                    <a:pt x="275844" y="36195"/>
                  </a:lnTo>
                  <a:lnTo>
                    <a:pt x="274447" y="34798"/>
                  </a:lnTo>
                  <a:lnTo>
                    <a:pt x="272542" y="32766"/>
                  </a:lnTo>
                  <a:lnTo>
                    <a:pt x="269240" y="31115"/>
                  </a:lnTo>
                  <a:lnTo>
                    <a:pt x="230098" y="27546"/>
                  </a:lnTo>
                  <a:lnTo>
                    <a:pt x="211074" y="27432"/>
                  </a:lnTo>
                  <a:lnTo>
                    <a:pt x="194462" y="27546"/>
                  </a:lnTo>
                  <a:lnTo>
                    <a:pt x="154813" y="34925"/>
                  </a:lnTo>
                  <a:lnTo>
                    <a:pt x="152908" y="36830"/>
                  </a:lnTo>
                  <a:lnTo>
                    <a:pt x="151257" y="39497"/>
                  </a:lnTo>
                  <a:lnTo>
                    <a:pt x="149860" y="42926"/>
                  </a:lnTo>
                  <a:lnTo>
                    <a:pt x="6096" y="384683"/>
                  </a:lnTo>
                  <a:lnTo>
                    <a:pt x="3302" y="391541"/>
                  </a:lnTo>
                  <a:lnTo>
                    <a:pt x="1397" y="397129"/>
                  </a:lnTo>
                  <a:lnTo>
                    <a:pt x="762" y="401320"/>
                  </a:lnTo>
                  <a:lnTo>
                    <a:pt x="0" y="405511"/>
                  </a:lnTo>
                  <a:lnTo>
                    <a:pt x="889" y="408686"/>
                  </a:lnTo>
                  <a:lnTo>
                    <a:pt x="3302" y="410972"/>
                  </a:lnTo>
                  <a:lnTo>
                    <a:pt x="5588" y="413258"/>
                  </a:lnTo>
                  <a:lnTo>
                    <a:pt x="42164" y="416179"/>
                  </a:lnTo>
                  <a:lnTo>
                    <a:pt x="52451" y="416179"/>
                  </a:lnTo>
                  <a:lnTo>
                    <a:pt x="91059" y="407035"/>
                  </a:lnTo>
                  <a:lnTo>
                    <a:pt x="93345" y="401955"/>
                  </a:lnTo>
                  <a:lnTo>
                    <a:pt x="122809" y="326644"/>
                  </a:lnTo>
                  <a:lnTo>
                    <a:pt x="297815" y="326644"/>
                  </a:lnTo>
                  <a:lnTo>
                    <a:pt x="330200" y="406527"/>
                  </a:lnTo>
                  <a:lnTo>
                    <a:pt x="331343" y="408686"/>
                  </a:lnTo>
                  <a:lnTo>
                    <a:pt x="334264" y="411861"/>
                  </a:lnTo>
                  <a:lnTo>
                    <a:pt x="336804" y="413004"/>
                  </a:lnTo>
                  <a:lnTo>
                    <a:pt x="340360" y="413893"/>
                  </a:lnTo>
                  <a:lnTo>
                    <a:pt x="343916" y="414909"/>
                  </a:lnTo>
                  <a:lnTo>
                    <a:pt x="384683" y="416179"/>
                  </a:lnTo>
                  <a:lnTo>
                    <a:pt x="393090" y="416140"/>
                  </a:lnTo>
                  <a:lnTo>
                    <a:pt x="429133" y="409448"/>
                  </a:lnTo>
                  <a:lnTo>
                    <a:pt x="430009" y="406400"/>
                  </a:lnTo>
                  <a:close/>
                </a:path>
                <a:path w="2628265" h="522604">
                  <a:moveTo>
                    <a:pt x="934593" y="55372"/>
                  </a:moveTo>
                  <a:lnTo>
                    <a:pt x="922655" y="29210"/>
                  </a:lnTo>
                  <a:lnTo>
                    <a:pt x="693293" y="29210"/>
                  </a:lnTo>
                  <a:lnTo>
                    <a:pt x="686562" y="31115"/>
                  </a:lnTo>
                  <a:lnTo>
                    <a:pt x="681228" y="35052"/>
                  </a:lnTo>
                  <a:lnTo>
                    <a:pt x="675767" y="38862"/>
                  </a:lnTo>
                  <a:lnTo>
                    <a:pt x="673100" y="45212"/>
                  </a:lnTo>
                  <a:lnTo>
                    <a:pt x="673100" y="405257"/>
                  </a:lnTo>
                  <a:lnTo>
                    <a:pt x="673862" y="407162"/>
                  </a:lnTo>
                  <a:lnTo>
                    <a:pt x="677037" y="410337"/>
                  </a:lnTo>
                  <a:lnTo>
                    <a:pt x="679577" y="411734"/>
                  </a:lnTo>
                  <a:lnTo>
                    <a:pt x="683133" y="412750"/>
                  </a:lnTo>
                  <a:lnTo>
                    <a:pt x="686816" y="413893"/>
                  </a:lnTo>
                  <a:lnTo>
                    <a:pt x="691642" y="414655"/>
                  </a:lnTo>
                  <a:lnTo>
                    <a:pt x="703834" y="415925"/>
                  </a:lnTo>
                  <a:lnTo>
                    <a:pt x="711454" y="416179"/>
                  </a:lnTo>
                  <a:lnTo>
                    <a:pt x="729996" y="416179"/>
                  </a:lnTo>
                  <a:lnTo>
                    <a:pt x="737616" y="415925"/>
                  </a:lnTo>
                  <a:lnTo>
                    <a:pt x="749681" y="414655"/>
                  </a:lnTo>
                  <a:lnTo>
                    <a:pt x="754507" y="413893"/>
                  </a:lnTo>
                  <a:lnTo>
                    <a:pt x="758317" y="412750"/>
                  </a:lnTo>
                  <a:lnTo>
                    <a:pt x="762000" y="411734"/>
                  </a:lnTo>
                  <a:lnTo>
                    <a:pt x="764540" y="410337"/>
                  </a:lnTo>
                  <a:lnTo>
                    <a:pt x="767461" y="407162"/>
                  </a:lnTo>
                  <a:lnTo>
                    <a:pt x="768223" y="405257"/>
                  </a:lnTo>
                  <a:lnTo>
                    <a:pt x="768223" y="259588"/>
                  </a:lnTo>
                  <a:lnTo>
                    <a:pt x="913257" y="259588"/>
                  </a:lnTo>
                  <a:lnTo>
                    <a:pt x="915289" y="259080"/>
                  </a:lnTo>
                  <a:lnTo>
                    <a:pt x="916940" y="257937"/>
                  </a:lnTo>
                  <a:lnTo>
                    <a:pt x="918591" y="256921"/>
                  </a:lnTo>
                  <a:lnTo>
                    <a:pt x="920115" y="255016"/>
                  </a:lnTo>
                  <a:lnTo>
                    <a:pt x="921385" y="252476"/>
                  </a:lnTo>
                  <a:lnTo>
                    <a:pt x="922782" y="249936"/>
                  </a:lnTo>
                  <a:lnTo>
                    <a:pt x="923671" y="246634"/>
                  </a:lnTo>
                  <a:lnTo>
                    <a:pt x="924941" y="238633"/>
                  </a:lnTo>
                  <a:lnTo>
                    <a:pt x="925195" y="233680"/>
                  </a:lnTo>
                  <a:lnTo>
                    <a:pt x="925195" y="221869"/>
                  </a:lnTo>
                  <a:lnTo>
                    <a:pt x="924941" y="216916"/>
                  </a:lnTo>
                  <a:lnTo>
                    <a:pt x="923671" y="208915"/>
                  </a:lnTo>
                  <a:lnTo>
                    <a:pt x="922782" y="205740"/>
                  </a:lnTo>
                  <a:lnTo>
                    <a:pt x="921385" y="203327"/>
                  </a:lnTo>
                  <a:lnTo>
                    <a:pt x="920115" y="201041"/>
                  </a:lnTo>
                  <a:lnTo>
                    <a:pt x="918591" y="199263"/>
                  </a:lnTo>
                  <a:lnTo>
                    <a:pt x="916940" y="198247"/>
                  </a:lnTo>
                  <a:lnTo>
                    <a:pt x="915289" y="197358"/>
                  </a:lnTo>
                  <a:lnTo>
                    <a:pt x="913257" y="196850"/>
                  </a:lnTo>
                  <a:lnTo>
                    <a:pt x="768223" y="196850"/>
                  </a:lnTo>
                  <a:lnTo>
                    <a:pt x="768223" y="93218"/>
                  </a:lnTo>
                  <a:lnTo>
                    <a:pt x="922655" y="93218"/>
                  </a:lnTo>
                  <a:lnTo>
                    <a:pt x="924560" y="92583"/>
                  </a:lnTo>
                  <a:lnTo>
                    <a:pt x="934593" y="67310"/>
                  </a:lnTo>
                  <a:lnTo>
                    <a:pt x="934593" y="55372"/>
                  </a:lnTo>
                  <a:close/>
                </a:path>
                <a:path w="2628265" h="522604">
                  <a:moveTo>
                    <a:pt x="1282827" y="226568"/>
                  </a:moveTo>
                  <a:lnTo>
                    <a:pt x="1274826" y="179197"/>
                  </a:lnTo>
                  <a:lnTo>
                    <a:pt x="1274572" y="178689"/>
                  </a:lnTo>
                  <a:lnTo>
                    <a:pt x="1270304" y="169735"/>
                  </a:lnTo>
                  <a:lnTo>
                    <a:pt x="1240409" y="140741"/>
                  </a:lnTo>
                  <a:lnTo>
                    <a:pt x="1191374" y="125222"/>
                  </a:lnTo>
                  <a:lnTo>
                    <a:pt x="1140841" y="121793"/>
                  </a:lnTo>
                  <a:lnTo>
                    <a:pt x="1130312" y="121983"/>
                  </a:lnTo>
                  <a:lnTo>
                    <a:pt x="1089875" y="126123"/>
                  </a:lnTo>
                  <a:lnTo>
                    <a:pt x="1046886" y="136588"/>
                  </a:lnTo>
                  <a:lnTo>
                    <a:pt x="1012190" y="154063"/>
                  </a:lnTo>
                  <a:lnTo>
                    <a:pt x="1006856" y="169291"/>
                  </a:lnTo>
                  <a:lnTo>
                    <a:pt x="1006881" y="180352"/>
                  </a:lnTo>
                  <a:lnTo>
                    <a:pt x="1007237" y="184150"/>
                  </a:lnTo>
                  <a:lnTo>
                    <a:pt x="1007999" y="187833"/>
                  </a:lnTo>
                  <a:lnTo>
                    <a:pt x="1008634" y="191643"/>
                  </a:lnTo>
                  <a:lnTo>
                    <a:pt x="1009777" y="194818"/>
                  </a:lnTo>
                  <a:lnTo>
                    <a:pt x="1011047" y="197358"/>
                  </a:lnTo>
                  <a:lnTo>
                    <a:pt x="1012317" y="200025"/>
                  </a:lnTo>
                  <a:lnTo>
                    <a:pt x="1014095" y="201930"/>
                  </a:lnTo>
                  <a:lnTo>
                    <a:pt x="1018159" y="204724"/>
                  </a:lnTo>
                  <a:lnTo>
                    <a:pt x="1020445" y="205486"/>
                  </a:lnTo>
                  <a:lnTo>
                    <a:pt x="1026922" y="205486"/>
                  </a:lnTo>
                  <a:lnTo>
                    <a:pt x="1031875" y="204089"/>
                  </a:lnTo>
                  <a:lnTo>
                    <a:pt x="1044194" y="198501"/>
                  </a:lnTo>
                  <a:lnTo>
                    <a:pt x="1051814" y="195453"/>
                  </a:lnTo>
                  <a:lnTo>
                    <a:pt x="1092454" y="182880"/>
                  </a:lnTo>
                  <a:lnTo>
                    <a:pt x="1132967" y="178689"/>
                  </a:lnTo>
                  <a:lnTo>
                    <a:pt x="1141272" y="178879"/>
                  </a:lnTo>
                  <a:lnTo>
                    <a:pt x="1185418" y="195072"/>
                  </a:lnTo>
                  <a:lnTo>
                    <a:pt x="1193800" y="220091"/>
                  </a:lnTo>
                  <a:lnTo>
                    <a:pt x="1193800" y="244475"/>
                  </a:lnTo>
                  <a:lnTo>
                    <a:pt x="1193800" y="291465"/>
                  </a:lnTo>
                  <a:lnTo>
                    <a:pt x="1193800" y="336677"/>
                  </a:lnTo>
                  <a:lnTo>
                    <a:pt x="1185557" y="343992"/>
                  </a:lnTo>
                  <a:lnTo>
                    <a:pt x="1144409" y="366293"/>
                  </a:lnTo>
                  <a:lnTo>
                    <a:pt x="1126109" y="368300"/>
                  </a:lnTo>
                  <a:lnTo>
                    <a:pt x="1115390" y="367715"/>
                  </a:lnTo>
                  <a:lnTo>
                    <a:pt x="1081062" y="347446"/>
                  </a:lnTo>
                  <a:lnTo>
                    <a:pt x="1077849" y="332486"/>
                  </a:lnTo>
                  <a:lnTo>
                    <a:pt x="1077849" y="326009"/>
                  </a:lnTo>
                  <a:lnTo>
                    <a:pt x="1107770" y="297472"/>
                  </a:lnTo>
                  <a:lnTo>
                    <a:pt x="1148676" y="291642"/>
                  </a:lnTo>
                  <a:lnTo>
                    <a:pt x="1159256" y="291465"/>
                  </a:lnTo>
                  <a:lnTo>
                    <a:pt x="1193800" y="291465"/>
                  </a:lnTo>
                  <a:lnTo>
                    <a:pt x="1193800" y="244475"/>
                  </a:lnTo>
                  <a:lnTo>
                    <a:pt x="1162431" y="244475"/>
                  </a:lnTo>
                  <a:lnTo>
                    <a:pt x="1141653" y="244817"/>
                  </a:lnTo>
                  <a:lnTo>
                    <a:pt x="1087247" y="249809"/>
                  </a:lnTo>
                  <a:lnTo>
                    <a:pt x="1044562" y="261086"/>
                  </a:lnTo>
                  <a:lnTo>
                    <a:pt x="1006436" y="286448"/>
                  </a:lnTo>
                  <a:lnTo>
                    <a:pt x="989888" y="323672"/>
                  </a:lnTo>
                  <a:lnTo>
                    <a:pt x="989291" y="336677"/>
                  </a:lnTo>
                  <a:lnTo>
                    <a:pt x="989736" y="345313"/>
                  </a:lnTo>
                  <a:lnTo>
                    <a:pt x="1008303" y="387248"/>
                  </a:lnTo>
                  <a:lnTo>
                    <a:pt x="1048918" y="412711"/>
                  </a:lnTo>
                  <a:lnTo>
                    <a:pt x="1093774" y="420916"/>
                  </a:lnTo>
                  <a:lnTo>
                    <a:pt x="1106297" y="421259"/>
                  </a:lnTo>
                  <a:lnTo>
                    <a:pt x="1121460" y="420649"/>
                  </a:lnTo>
                  <a:lnTo>
                    <a:pt x="1162685" y="411480"/>
                  </a:lnTo>
                  <a:lnTo>
                    <a:pt x="1197635" y="392341"/>
                  </a:lnTo>
                  <a:lnTo>
                    <a:pt x="1207897" y="384048"/>
                  </a:lnTo>
                  <a:lnTo>
                    <a:pt x="1207897" y="407924"/>
                  </a:lnTo>
                  <a:lnTo>
                    <a:pt x="1234186" y="416179"/>
                  </a:lnTo>
                  <a:lnTo>
                    <a:pt x="1255014" y="416179"/>
                  </a:lnTo>
                  <a:lnTo>
                    <a:pt x="1282827" y="407924"/>
                  </a:lnTo>
                  <a:lnTo>
                    <a:pt x="1282827" y="384048"/>
                  </a:lnTo>
                  <a:lnTo>
                    <a:pt x="1282827" y="368300"/>
                  </a:lnTo>
                  <a:lnTo>
                    <a:pt x="1282827" y="291465"/>
                  </a:lnTo>
                  <a:lnTo>
                    <a:pt x="1282827" y="226568"/>
                  </a:lnTo>
                  <a:close/>
                </a:path>
                <a:path w="2628265" h="522604">
                  <a:moveTo>
                    <a:pt x="1882902" y="234315"/>
                  </a:moveTo>
                  <a:lnTo>
                    <a:pt x="1877060" y="190881"/>
                  </a:lnTo>
                  <a:lnTo>
                    <a:pt x="1875726" y="186944"/>
                  </a:lnTo>
                  <a:lnTo>
                    <a:pt x="1873694" y="180936"/>
                  </a:lnTo>
                  <a:lnTo>
                    <a:pt x="1869351" y="171627"/>
                  </a:lnTo>
                  <a:lnTo>
                    <a:pt x="1868538" y="170319"/>
                  </a:lnTo>
                  <a:lnTo>
                    <a:pt x="1864017" y="162941"/>
                  </a:lnTo>
                  <a:lnTo>
                    <a:pt x="1832762" y="135572"/>
                  </a:lnTo>
                  <a:lnTo>
                    <a:pt x="1783727" y="122364"/>
                  </a:lnTo>
                  <a:lnTo>
                    <a:pt x="1768348" y="121793"/>
                  </a:lnTo>
                  <a:lnTo>
                    <a:pt x="1761337" y="121983"/>
                  </a:lnTo>
                  <a:lnTo>
                    <a:pt x="1720494" y="130543"/>
                  </a:lnTo>
                  <a:lnTo>
                    <a:pt x="1686433" y="148336"/>
                  </a:lnTo>
                  <a:lnTo>
                    <a:pt x="1658112" y="170319"/>
                  </a:lnTo>
                  <a:lnTo>
                    <a:pt x="1657616" y="169418"/>
                  </a:lnTo>
                  <a:lnTo>
                    <a:pt x="1627530" y="138391"/>
                  </a:lnTo>
                  <a:lnTo>
                    <a:pt x="1585061" y="123723"/>
                  </a:lnTo>
                  <a:lnTo>
                    <a:pt x="1557655" y="121793"/>
                  </a:lnTo>
                  <a:lnTo>
                    <a:pt x="1543329" y="122542"/>
                  </a:lnTo>
                  <a:lnTo>
                    <a:pt x="1502283" y="133731"/>
                  </a:lnTo>
                  <a:lnTo>
                    <a:pt x="1462506" y="158254"/>
                  </a:lnTo>
                  <a:lnTo>
                    <a:pt x="1449197" y="169418"/>
                  </a:lnTo>
                  <a:lnTo>
                    <a:pt x="1449197" y="136779"/>
                  </a:lnTo>
                  <a:lnTo>
                    <a:pt x="1418336" y="126873"/>
                  </a:lnTo>
                  <a:lnTo>
                    <a:pt x="1403223" y="126873"/>
                  </a:lnTo>
                  <a:lnTo>
                    <a:pt x="1373632" y="133604"/>
                  </a:lnTo>
                  <a:lnTo>
                    <a:pt x="1372362" y="135001"/>
                  </a:lnTo>
                  <a:lnTo>
                    <a:pt x="1371727" y="136779"/>
                  </a:lnTo>
                  <a:lnTo>
                    <a:pt x="1371727" y="406273"/>
                  </a:lnTo>
                  <a:lnTo>
                    <a:pt x="1408303" y="416179"/>
                  </a:lnTo>
                  <a:lnTo>
                    <a:pt x="1426083" y="416179"/>
                  </a:lnTo>
                  <a:lnTo>
                    <a:pt x="1460373" y="409448"/>
                  </a:lnTo>
                  <a:lnTo>
                    <a:pt x="1461770" y="408051"/>
                  </a:lnTo>
                  <a:lnTo>
                    <a:pt x="1462532" y="406273"/>
                  </a:lnTo>
                  <a:lnTo>
                    <a:pt x="1462532" y="227711"/>
                  </a:lnTo>
                  <a:lnTo>
                    <a:pt x="1471904" y="218389"/>
                  </a:lnTo>
                  <a:lnTo>
                    <a:pt x="1506499" y="192849"/>
                  </a:lnTo>
                  <a:lnTo>
                    <a:pt x="1531366" y="186944"/>
                  </a:lnTo>
                  <a:lnTo>
                    <a:pt x="1540002" y="186944"/>
                  </a:lnTo>
                  <a:lnTo>
                    <a:pt x="1573911" y="208788"/>
                  </a:lnTo>
                  <a:lnTo>
                    <a:pt x="1582166" y="237871"/>
                  </a:lnTo>
                  <a:lnTo>
                    <a:pt x="1582166" y="406273"/>
                  </a:lnTo>
                  <a:lnTo>
                    <a:pt x="1582801" y="408051"/>
                  </a:lnTo>
                  <a:lnTo>
                    <a:pt x="1584325" y="409448"/>
                  </a:lnTo>
                  <a:lnTo>
                    <a:pt x="1585722" y="410972"/>
                  </a:lnTo>
                  <a:lnTo>
                    <a:pt x="1588135" y="412242"/>
                  </a:lnTo>
                  <a:lnTo>
                    <a:pt x="1618615" y="416179"/>
                  </a:lnTo>
                  <a:lnTo>
                    <a:pt x="1636141" y="416179"/>
                  </a:lnTo>
                  <a:lnTo>
                    <a:pt x="1670304" y="409448"/>
                  </a:lnTo>
                  <a:lnTo>
                    <a:pt x="1671828" y="408051"/>
                  </a:lnTo>
                  <a:lnTo>
                    <a:pt x="1672463" y="406273"/>
                  </a:lnTo>
                  <a:lnTo>
                    <a:pt x="1672463" y="227711"/>
                  </a:lnTo>
                  <a:lnTo>
                    <a:pt x="1682000" y="218389"/>
                  </a:lnTo>
                  <a:lnTo>
                    <a:pt x="1716786" y="192849"/>
                  </a:lnTo>
                  <a:lnTo>
                    <a:pt x="1741297" y="186944"/>
                  </a:lnTo>
                  <a:lnTo>
                    <a:pt x="1750187" y="186944"/>
                  </a:lnTo>
                  <a:lnTo>
                    <a:pt x="1784223" y="208788"/>
                  </a:lnTo>
                  <a:lnTo>
                    <a:pt x="1792478" y="237871"/>
                  </a:lnTo>
                  <a:lnTo>
                    <a:pt x="1792478" y="406273"/>
                  </a:lnTo>
                  <a:lnTo>
                    <a:pt x="1793113" y="408051"/>
                  </a:lnTo>
                  <a:lnTo>
                    <a:pt x="1828673" y="416179"/>
                  </a:lnTo>
                  <a:lnTo>
                    <a:pt x="1846707" y="416179"/>
                  </a:lnTo>
                  <a:lnTo>
                    <a:pt x="1882902" y="406273"/>
                  </a:lnTo>
                  <a:lnTo>
                    <a:pt x="1882902" y="234315"/>
                  </a:lnTo>
                  <a:close/>
                </a:path>
                <a:path w="2628265" h="522604">
                  <a:moveTo>
                    <a:pt x="2062988" y="137426"/>
                  </a:moveTo>
                  <a:lnTo>
                    <a:pt x="2053463" y="130302"/>
                  </a:lnTo>
                  <a:lnTo>
                    <a:pt x="2049907" y="129159"/>
                  </a:lnTo>
                  <a:lnTo>
                    <a:pt x="2045335" y="128397"/>
                  </a:lnTo>
                  <a:lnTo>
                    <a:pt x="2033778" y="127127"/>
                  </a:lnTo>
                  <a:lnTo>
                    <a:pt x="2026539" y="126873"/>
                  </a:lnTo>
                  <a:lnTo>
                    <a:pt x="2008759" y="126873"/>
                  </a:lnTo>
                  <a:lnTo>
                    <a:pt x="2001393" y="127127"/>
                  </a:lnTo>
                  <a:lnTo>
                    <a:pt x="1989836" y="128397"/>
                  </a:lnTo>
                  <a:lnTo>
                    <a:pt x="1985264" y="129159"/>
                  </a:lnTo>
                  <a:lnTo>
                    <a:pt x="1981708" y="130302"/>
                  </a:lnTo>
                  <a:lnTo>
                    <a:pt x="1978279" y="131318"/>
                  </a:lnTo>
                  <a:lnTo>
                    <a:pt x="1975866" y="132715"/>
                  </a:lnTo>
                  <a:lnTo>
                    <a:pt x="1974342" y="134112"/>
                  </a:lnTo>
                  <a:lnTo>
                    <a:pt x="1972945" y="135636"/>
                  </a:lnTo>
                  <a:lnTo>
                    <a:pt x="1972183" y="137426"/>
                  </a:lnTo>
                  <a:lnTo>
                    <a:pt x="1972183" y="406273"/>
                  </a:lnTo>
                  <a:lnTo>
                    <a:pt x="2008759" y="416179"/>
                  </a:lnTo>
                  <a:lnTo>
                    <a:pt x="2026539" y="416179"/>
                  </a:lnTo>
                  <a:lnTo>
                    <a:pt x="2060829" y="409448"/>
                  </a:lnTo>
                  <a:lnTo>
                    <a:pt x="2062226" y="408051"/>
                  </a:lnTo>
                  <a:lnTo>
                    <a:pt x="2062988" y="406273"/>
                  </a:lnTo>
                  <a:lnTo>
                    <a:pt x="2062988" y="137426"/>
                  </a:lnTo>
                  <a:close/>
                </a:path>
                <a:path w="2628265" h="522604">
                  <a:moveTo>
                    <a:pt x="2069846" y="48895"/>
                  </a:moveTo>
                  <a:lnTo>
                    <a:pt x="2052396" y="14935"/>
                  </a:lnTo>
                  <a:lnTo>
                    <a:pt x="2017903" y="10160"/>
                  </a:lnTo>
                  <a:lnTo>
                    <a:pt x="2003869" y="10718"/>
                  </a:lnTo>
                  <a:lnTo>
                    <a:pt x="1968080" y="31203"/>
                  </a:lnTo>
                  <a:lnTo>
                    <a:pt x="1965325" y="50419"/>
                  </a:lnTo>
                  <a:lnTo>
                    <a:pt x="1965985" y="60452"/>
                  </a:lnTo>
                  <a:lnTo>
                    <a:pt x="2003183" y="88252"/>
                  </a:lnTo>
                  <a:lnTo>
                    <a:pt x="2017268" y="88773"/>
                  </a:lnTo>
                  <a:lnTo>
                    <a:pt x="2031199" y="88239"/>
                  </a:lnTo>
                  <a:lnTo>
                    <a:pt x="2067064" y="68046"/>
                  </a:lnTo>
                  <a:lnTo>
                    <a:pt x="2069846" y="48895"/>
                  </a:lnTo>
                  <a:close/>
                </a:path>
                <a:path w="2628265" h="522604">
                  <a:moveTo>
                    <a:pt x="2242820" y="10922"/>
                  </a:moveTo>
                  <a:lnTo>
                    <a:pt x="2219452" y="1016"/>
                  </a:lnTo>
                  <a:lnTo>
                    <a:pt x="2213610" y="381"/>
                  </a:lnTo>
                  <a:lnTo>
                    <a:pt x="2206371" y="0"/>
                  </a:lnTo>
                  <a:lnTo>
                    <a:pt x="2188591" y="0"/>
                  </a:lnTo>
                  <a:lnTo>
                    <a:pt x="2181225" y="381"/>
                  </a:lnTo>
                  <a:lnTo>
                    <a:pt x="2175510" y="1016"/>
                  </a:lnTo>
                  <a:lnTo>
                    <a:pt x="2169668" y="1524"/>
                  </a:lnTo>
                  <a:lnTo>
                    <a:pt x="2152015" y="10922"/>
                  </a:lnTo>
                  <a:lnTo>
                    <a:pt x="2152015" y="406273"/>
                  </a:lnTo>
                  <a:lnTo>
                    <a:pt x="2188591" y="416179"/>
                  </a:lnTo>
                  <a:lnTo>
                    <a:pt x="2206371" y="416179"/>
                  </a:lnTo>
                  <a:lnTo>
                    <a:pt x="2240661" y="409448"/>
                  </a:lnTo>
                  <a:lnTo>
                    <a:pt x="2242058" y="408051"/>
                  </a:lnTo>
                  <a:lnTo>
                    <a:pt x="2242820" y="406273"/>
                  </a:lnTo>
                  <a:lnTo>
                    <a:pt x="2242820" y="10922"/>
                  </a:lnTo>
                  <a:close/>
                </a:path>
                <a:path w="2628265" h="522604">
                  <a:moveTo>
                    <a:pt x="2627884" y="145034"/>
                  </a:moveTo>
                  <a:lnTo>
                    <a:pt x="2589619" y="126949"/>
                  </a:lnTo>
                  <a:lnTo>
                    <a:pt x="2582164" y="126873"/>
                  </a:lnTo>
                  <a:lnTo>
                    <a:pt x="2573007" y="126949"/>
                  </a:lnTo>
                  <a:lnTo>
                    <a:pt x="2543175" y="131826"/>
                  </a:lnTo>
                  <a:lnTo>
                    <a:pt x="2540889" y="133477"/>
                  </a:lnTo>
                  <a:lnTo>
                    <a:pt x="2538984" y="136906"/>
                  </a:lnTo>
                  <a:lnTo>
                    <a:pt x="2537587" y="141986"/>
                  </a:lnTo>
                  <a:lnTo>
                    <a:pt x="2468372" y="323342"/>
                  </a:lnTo>
                  <a:lnTo>
                    <a:pt x="2467356" y="323342"/>
                  </a:lnTo>
                  <a:lnTo>
                    <a:pt x="2391664" y="145669"/>
                  </a:lnTo>
                  <a:lnTo>
                    <a:pt x="2390013" y="141097"/>
                  </a:lnTo>
                  <a:lnTo>
                    <a:pt x="2388362" y="137541"/>
                  </a:lnTo>
                  <a:lnTo>
                    <a:pt x="2386584" y="135001"/>
                  </a:lnTo>
                  <a:lnTo>
                    <a:pt x="2384933" y="132588"/>
                  </a:lnTo>
                  <a:lnTo>
                    <a:pt x="2382393" y="130683"/>
                  </a:lnTo>
                  <a:lnTo>
                    <a:pt x="2350897" y="126873"/>
                  </a:lnTo>
                  <a:lnTo>
                    <a:pt x="2340483" y="126873"/>
                  </a:lnTo>
                  <a:lnTo>
                    <a:pt x="2301621" y="130302"/>
                  </a:lnTo>
                  <a:lnTo>
                    <a:pt x="2294496" y="145034"/>
                  </a:lnTo>
                  <a:lnTo>
                    <a:pt x="2296033" y="149987"/>
                  </a:lnTo>
                  <a:lnTo>
                    <a:pt x="2299081" y="156972"/>
                  </a:lnTo>
                  <a:lnTo>
                    <a:pt x="2409698" y="401066"/>
                  </a:lnTo>
                  <a:lnTo>
                    <a:pt x="2410841" y="403733"/>
                  </a:lnTo>
                  <a:lnTo>
                    <a:pt x="2423668" y="414401"/>
                  </a:lnTo>
                  <a:lnTo>
                    <a:pt x="2380869" y="503428"/>
                  </a:lnTo>
                  <a:lnTo>
                    <a:pt x="2379218" y="506730"/>
                  </a:lnTo>
                  <a:lnTo>
                    <a:pt x="2378456" y="509651"/>
                  </a:lnTo>
                  <a:lnTo>
                    <a:pt x="2378964" y="514350"/>
                  </a:lnTo>
                  <a:lnTo>
                    <a:pt x="2409825" y="522478"/>
                  </a:lnTo>
                  <a:lnTo>
                    <a:pt x="2419350" y="522478"/>
                  </a:lnTo>
                  <a:lnTo>
                    <a:pt x="2461514" y="519176"/>
                  </a:lnTo>
                  <a:lnTo>
                    <a:pt x="2518156" y="414401"/>
                  </a:lnTo>
                  <a:lnTo>
                    <a:pt x="2555583" y="323342"/>
                  </a:lnTo>
                  <a:lnTo>
                    <a:pt x="2625090" y="154305"/>
                  </a:lnTo>
                  <a:lnTo>
                    <a:pt x="2626995" y="149225"/>
                  </a:lnTo>
                  <a:lnTo>
                    <a:pt x="2627884" y="145034"/>
                  </a:lnTo>
                  <a:close/>
                </a:path>
              </a:pathLst>
            </a:custGeom>
            <a:solidFill>
              <a:srgbClr val="FFFD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87059" y="5968872"/>
              <a:ext cx="1696919" cy="4235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18632" y="0"/>
              <a:ext cx="2938271" cy="20787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0280" y="0"/>
              <a:ext cx="2737104" cy="25755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82128" y="1025144"/>
              <a:ext cx="2173224" cy="20513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118"/>
            <a:ext cx="10058400" cy="706755"/>
          </a:xfrm>
          <a:custGeom>
            <a:avLst/>
            <a:gdLst/>
            <a:ahLst/>
            <a:cxnLst/>
            <a:rect l="l" t="t" r="r" b="b"/>
            <a:pathLst>
              <a:path w="10058400" h="706755">
                <a:moveTo>
                  <a:pt x="10058400" y="0"/>
                </a:moveTo>
                <a:lnTo>
                  <a:pt x="0" y="0"/>
                </a:lnTo>
                <a:lnTo>
                  <a:pt x="0" y="706755"/>
                </a:lnTo>
                <a:lnTo>
                  <a:pt x="10058400" y="706755"/>
                </a:lnTo>
                <a:lnTo>
                  <a:pt x="10058400" y="0"/>
                </a:lnTo>
                <a:close/>
              </a:path>
            </a:pathLst>
          </a:custGeom>
          <a:solidFill>
            <a:srgbClr val="392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120887"/>
            <a:ext cx="10048367" cy="650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36441" y="1676476"/>
            <a:ext cx="3234690" cy="6223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00" b="1" dirty="0">
                <a:solidFill>
                  <a:srgbClr val="FFFDFC"/>
                </a:solidFill>
                <a:latin typeface="Calibri"/>
                <a:cs typeface="Calibri"/>
              </a:rPr>
              <a:t>CONTACT</a:t>
            </a:r>
            <a:r>
              <a:rPr sz="3900" b="1" spc="-100" dirty="0">
                <a:solidFill>
                  <a:srgbClr val="FFFDFC"/>
                </a:solidFill>
                <a:latin typeface="Calibri"/>
                <a:cs typeface="Calibri"/>
              </a:rPr>
              <a:t> </a:t>
            </a:r>
            <a:r>
              <a:rPr sz="3900" b="1" spc="-5" dirty="0">
                <a:solidFill>
                  <a:srgbClr val="FFFDFC"/>
                </a:solidFill>
                <a:latin typeface="Calibri"/>
                <a:cs typeface="Calibri"/>
              </a:rPr>
              <a:t>PAGE</a:t>
            </a:r>
            <a:endParaRPr sz="3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0485" y="3030423"/>
            <a:ext cx="4873625" cy="3574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68985" marR="596265" indent="-45720">
              <a:lnSpc>
                <a:spcPts val="4460"/>
              </a:lnSpc>
              <a:spcBef>
                <a:spcPts val="135"/>
              </a:spcBef>
            </a:pPr>
            <a:r>
              <a:rPr sz="3600" b="1" spc="-10" dirty="0">
                <a:solidFill>
                  <a:srgbClr val="39251F"/>
                </a:solidFill>
                <a:latin typeface="Times New Roman"/>
                <a:cs typeface="Times New Roman"/>
              </a:rPr>
              <a:t>Dondre </a:t>
            </a:r>
            <a:r>
              <a:rPr sz="3600" b="1" spc="-5" dirty="0">
                <a:solidFill>
                  <a:srgbClr val="39251F"/>
                </a:solidFill>
                <a:latin typeface="Times New Roman"/>
                <a:cs typeface="Times New Roman"/>
              </a:rPr>
              <a:t>Anderson  </a:t>
            </a:r>
            <a:r>
              <a:rPr sz="3600" b="1" dirty="0">
                <a:solidFill>
                  <a:srgbClr val="171616"/>
                </a:solidFill>
                <a:latin typeface="Times New Roman"/>
                <a:cs typeface="Times New Roman"/>
              </a:rPr>
              <a:t>C</a:t>
            </a:r>
            <a:r>
              <a:rPr sz="3600" b="1" spc="-15" dirty="0">
                <a:solidFill>
                  <a:srgbClr val="171616"/>
                </a:solidFill>
                <a:latin typeface="Times New Roman"/>
                <a:cs typeface="Times New Roman"/>
              </a:rPr>
              <a:t>E</a:t>
            </a:r>
            <a:r>
              <a:rPr sz="3600" b="1" dirty="0">
                <a:solidFill>
                  <a:srgbClr val="171616"/>
                </a:solidFill>
                <a:latin typeface="Times New Roman"/>
                <a:cs typeface="Times New Roman"/>
              </a:rPr>
              <a:t>O</a:t>
            </a:r>
            <a:r>
              <a:rPr sz="3600" b="1" spc="10" dirty="0">
                <a:solidFill>
                  <a:srgbClr val="171616"/>
                </a:solidFill>
                <a:latin typeface="Times New Roman"/>
                <a:cs typeface="Times New Roman"/>
              </a:rPr>
              <a:t>/</a:t>
            </a:r>
            <a:r>
              <a:rPr sz="3600" b="1" spc="-10" dirty="0">
                <a:solidFill>
                  <a:srgbClr val="171616"/>
                </a:solidFill>
                <a:latin typeface="Times New Roman"/>
                <a:cs typeface="Times New Roman"/>
              </a:rPr>
              <a:t>C</a:t>
            </a:r>
            <a:r>
              <a:rPr sz="3600" b="1" spc="-5" dirty="0">
                <a:solidFill>
                  <a:srgbClr val="171616"/>
                </a:solidFill>
                <a:latin typeface="Times New Roman"/>
                <a:cs typeface="Times New Roman"/>
              </a:rPr>
              <a:t>o</a:t>
            </a:r>
            <a:r>
              <a:rPr sz="3600" b="1" dirty="0">
                <a:solidFill>
                  <a:srgbClr val="171616"/>
                </a:solidFill>
                <a:latin typeface="Times New Roman"/>
                <a:cs typeface="Times New Roman"/>
              </a:rPr>
              <a:t>-</a:t>
            </a:r>
            <a:r>
              <a:rPr sz="3600" b="1" spc="-20" dirty="0">
                <a:solidFill>
                  <a:srgbClr val="171616"/>
                </a:solidFill>
                <a:latin typeface="Times New Roman"/>
                <a:cs typeface="Times New Roman"/>
              </a:rPr>
              <a:t>F</a:t>
            </a:r>
            <a:r>
              <a:rPr sz="3600" b="1" dirty="0">
                <a:solidFill>
                  <a:srgbClr val="171616"/>
                </a:solidFill>
                <a:latin typeface="Times New Roman"/>
                <a:cs typeface="Times New Roman"/>
              </a:rPr>
              <a:t>o</a:t>
            </a:r>
            <a:r>
              <a:rPr sz="3600" b="1" spc="-15" dirty="0">
                <a:solidFill>
                  <a:srgbClr val="171616"/>
                </a:solidFill>
                <a:latin typeface="Times New Roman"/>
                <a:cs typeface="Times New Roman"/>
              </a:rPr>
              <a:t>und</a:t>
            </a:r>
            <a:r>
              <a:rPr sz="3600" b="1" dirty="0">
                <a:solidFill>
                  <a:srgbClr val="171616"/>
                </a:solidFill>
                <a:latin typeface="Times New Roman"/>
                <a:cs typeface="Times New Roman"/>
              </a:rPr>
              <a:t>er</a:t>
            </a:r>
            <a:endParaRPr sz="3600">
              <a:latin typeface="Times New Roman"/>
              <a:cs typeface="Times New Roman"/>
            </a:endParaRPr>
          </a:p>
          <a:p>
            <a:pPr marR="16510" algn="ctr">
              <a:lnSpc>
                <a:spcPts val="4300"/>
              </a:lnSpc>
            </a:pPr>
            <a:r>
              <a:rPr sz="3600" b="1" spc="-5" dirty="0">
                <a:solidFill>
                  <a:srgbClr val="171616"/>
                </a:solidFill>
                <a:latin typeface="Times New Roman"/>
                <a:cs typeface="Times New Roman"/>
              </a:rPr>
              <a:t>585-310-1970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250">
              <a:latin typeface="Times New Roman"/>
              <a:cs typeface="Times New Roman"/>
            </a:endParaRPr>
          </a:p>
          <a:p>
            <a:pPr marL="12700" marR="5080">
              <a:lnSpc>
                <a:spcPct val="100400"/>
              </a:lnSpc>
              <a:spcBef>
                <a:spcPts val="5"/>
              </a:spcBef>
            </a:pPr>
            <a:r>
              <a:rPr sz="2700" b="1" spc="5" dirty="0">
                <a:solidFill>
                  <a:srgbClr val="171616"/>
                </a:solidFill>
                <a:latin typeface="Times New Roman"/>
                <a:cs typeface="Times New Roman"/>
                <a:hlinkClick r:id="rId3"/>
              </a:rPr>
              <a:t>danderson@symphonychips.</a:t>
            </a:r>
            <a:r>
              <a:rPr sz="2700" b="1" spc="10" dirty="0">
                <a:solidFill>
                  <a:srgbClr val="171616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2700" b="1" spc="5" dirty="0">
                <a:solidFill>
                  <a:srgbClr val="171616"/>
                </a:solidFill>
                <a:latin typeface="Times New Roman"/>
                <a:cs typeface="Times New Roman"/>
                <a:hlinkClick r:id="rId3"/>
              </a:rPr>
              <a:t>om </a:t>
            </a:r>
            <a:r>
              <a:rPr sz="2700" b="1" dirty="0">
                <a:solidFill>
                  <a:srgbClr val="171616"/>
                </a:solidFill>
                <a:latin typeface="Times New Roman"/>
                <a:cs typeface="Times New Roman"/>
              </a:rPr>
              <a:t> </a:t>
            </a:r>
            <a:r>
              <a:rPr sz="2700" b="1" spc="5" dirty="0">
                <a:solidFill>
                  <a:srgbClr val="171616"/>
                </a:solidFill>
                <a:latin typeface="Times New Roman"/>
                <a:cs typeface="Times New Roman"/>
              </a:rPr>
              <a:t>or  </a:t>
            </a:r>
            <a:r>
              <a:rPr sz="2700" b="1" spc="5" dirty="0">
                <a:solidFill>
                  <a:srgbClr val="171616"/>
                </a:solidFill>
                <a:latin typeface="Times New Roman"/>
                <a:cs typeface="Times New Roman"/>
                <a:hlinkClick r:id="rId4"/>
              </a:rPr>
              <a:t>ajackson@symphonychips.com</a:t>
            </a:r>
            <a:endParaRPr sz="27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9425" y="2327668"/>
            <a:ext cx="4185920" cy="4686300"/>
            <a:chOff x="479425" y="2327668"/>
            <a:chExt cx="4185920" cy="4686300"/>
          </a:xfrm>
        </p:grpSpPr>
        <p:sp>
          <p:nvSpPr>
            <p:cNvPr id="7" name="object 7"/>
            <p:cNvSpPr/>
            <p:nvPr/>
          </p:nvSpPr>
          <p:spPr>
            <a:xfrm>
              <a:off x="566293" y="2780893"/>
              <a:ext cx="4007853" cy="37734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0864" y="2783941"/>
              <a:ext cx="4004945" cy="3771900"/>
            </a:xfrm>
            <a:custGeom>
              <a:avLst/>
              <a:gdLst/>
              <a:ahLst/>
              <a:cxnLst/>
              <a:rect l="l" t="t" r="r" b="b"/>
              <a:pathLst>
                <a:path w="4004945" h="3771900">
                  <a:moveTo>
                    <a:pt x="0" y="3771900"/>
                  </a:moveTo>
                  <a:lnTo>
                    <a:pt x="4004945" y="3771900"/>
                  </a:lnTo>
                  <a:lnTo>
                    <a:pt x="4004945" y="0"/>
                  </a:lnTo>
                  <a:lnTo>
                    <a:pt x="0" y="0"/>
                  </a:lnTo>
                  <a:lnTo>
                    <a:pt x="0" y="3771900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9425" y="2327668"/>
              <a:ext cx="4185792" cy="46863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0"/>
            <a:ext cx="10090150" cy="1281430"/>
            <a:chOff x="-19050" y="0"/>
            <a:chExt cx="10090150" cy="12814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2050" cy="1243330"/>
            </a:xfrm>
            <a:custGeom>
              <a:avLst/>
              <a:gdLst/>
              <a:ahLst/>
              <a:cxnLst/>
              <a:rect l="l" t="t" r="r" b="b"/>
              <a:pathLst>
                <a:path w="10052050" h="1243330">
                  <a:moveTo>
                    <a:pt x="10052050" y="0"/>
                  </a:moveTo>
                  <a:lnTo>
                    <a:pt x="10052050" y="1243329"/>
                  </a:lnTo>
                  <a:lnTo>
                    <a:pt x="0" y="1243329"/>
                  </a:lnTo>
                </a:path>
              </a:pathLst>
            </a:custGeom>
            <a:ln w="38099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17118"/>
              <a:ext cx="10058400" cy="706755"/>
            </a:xfrm>
            <a:custGeom>
              <a:avLst/>
              <a:gdLst/>
              <a:ahLst/>
              <a:cxnLst/>
              <a:rect l="l" t="t" r="r" b="b"/>
              <a:pathLst>
                <a:path w="10058400" h="706755">
                  <a:moveTo>
                    <a:pt x="10058400" y="0"/>
                  </a:moveTo>
                  <a:lnTo>
                    <a:pt x="0" y="0"/>
                  </a:lnTo>
                  <a:lnTo>
                    <a:pt x="0" y="706754"/>
                  </a:lnTo>
                  <a:lnTo>
                    <a:pt x="10058400" y="70675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3925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7120887"/>
            <a:ext cx="10048367" cy="650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688" y="1713572"/>
            <a:ext cx="8686800" cy="988694"/>
          </a:xfrm>
          <a:custGeom>
            <a:avLst/>
            <a:gdLst/>
            <a:ahLst/>
            <a:cxnLst/>
            <a:rect l="l" t="t" r="r" b="b"/>
            <a:pathLst>
              <a:path w="8686800" h="988694">
                <a:moveTo>
                  <a:pt x="8686546" y="625208"/>
                </a:moveTo>
                <a:lnTo>
                  <a:pt x="0" y="625208"/>
                </a:lnTo>
                <a:lnTo>
                  <a:pt x="0" y="988225"/>
                </a:lnTo>
                <a:lnTo>
                  <a:pt x="8686546" y="988225"/>
                </a:lnTo>
                <a:lnTo>
                  <a:pt x="8686546" y="625208"/>
                </a:lnTo>
                <a:close/>
              </a:path>
              <a:path w="8686800" h="988694">
                <a:moveTo>
                  <a:pt x="8686546" y="0"/>
                </a:moveTo>
                <a:lnTo>
                  <a:pt x="0" y="0"/>
                </a:lnTo>
                <a:lnTo>
                  <a:pt x="0" y="277660"/>
                </a:lnTo>
                <a:lnTo>
                  <a:pt x="0" y="625132"/>
                </a:lnTo>
                <a:lnTo>
                  <a:pt x="8686546" y="625132"/>
                </a:lnTo>
                <a:lnTo>
                  <a:pt x="8686546" y="277660"/>
                </a:lnTo>
                <a:lnTo>
                  <a:pt x="8686546" y="0"/>
                </a:lnTo>
                <a:close/>
              </a:path>
            </a:pathLst>
          </a:custGeom>
          <a:solidFill>
            <a:srgbClr val="392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92276" y="1688972"/>
            <a:ext cx="8557895" cy="992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DFC"/>
                </a:solidFill>
                <a:latin typeface="Times New Roman"/>
                <a:cs typeface="Times New Roman"/>
              </a:rPr>
              <a:t>We are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excited </a:t>
            </a:r>
            <a:r>
              <a:rPr sz="1800" b="1" dirty="0">
                <a:solidFill>
                  <a:srgbClr val="FFFDFC"/>
                </a:solidFill>
                <a:latin typeface="Times New Roman"/>
                <a:cs typeface="Times New Roman"/>
              </a:rPr>
              <a:t>that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you </a:t>
            </a:r>
            <a:r>
              <a:rPr sz="1800" b="1" dirty="0">
                <a:solidFill>
                  <a:srgbClr val="FFFDFC"/>
                </a:solidFill>
                <a:latin typeface="Times New Roman"/>
                <a:cs typeface="Times New Roman"/>
              </a:rPr>
              <a:t>are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considering </a:t>
            </a:r>
            <a:r>
              <a:rPr sz="1800" b="1" dirty="0">
                <a:solidFill>
                  <a:srgbClr val="FFFDFC"/>
                </a:solidFill>
                <a:latin typeface="Times New Roman"/>
                <a:cs typeface="Times New Roman"/>
              </a:rPr>
              <a:t>a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wholesale opportunity with Symphony</a:t>
            </a:r>
            <a:r>
              <a:rPr sz="1800" b="1" spc="50" dirty="0">
                <a:solidFill>
                  <a:srgbClr val="FFFDF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Chips.</a:t>
            </a:r>
            <a:endParaRPr sz="18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If </a:t>
            </a:r>
            <a:r>
              <a:rPr sz="1800" b="1" spc="5" dirty="0">
                <a:solidFill>
                  <a:srgbClr val="FFFDFC"/>
                </a:solidFill>
                <a:latin typeface="Times New Roman"/>
                <a:cs typeface="Times New Roman"/>
              </a:rPr>
              <a:t>you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have any further questions you can contact </a:t>
            </a:r>
            <a:r>
              <a:rPr sz="1800" b="1" dirty="0">
                <a:solidFill>
                  <a:srgbClr val="FFFDFC"/>
                </a:solidFill>
                <a:latin typeface="Times New Roman"/>
                <a:cs typeface="Times New Roman"/>
              </a:rPr>
              <a:t>us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directly </a:t>
            </a:r>
            <a:r>
              <a:rPr sz="1800" b="1" spc="-10" dirty="0">
                <a:solidFill>
                  <a:srgbClr val="FFFDFC"/>
                </a:solidFill>
                <a:latin typeface="Times New Roman"/>
                <a:cs typeface="Times New Roman"/>
              </a:rPr>
              <a:t>or </a:t>
            </a:r>
            <a:r>
              <a:rPr sz="1800" b="1" dirty="0">
                <a:solidFill>
                  <a:srgbClr val="FFFDFC"/>
                </a:solidFill>
                <a:latin typeface="Times New Roman"/>
                <a:cs typeface="Times New Roman"/>
              </a:rPr>
              <a:t>visit </a:t>
            </a:r>
            <a:r>
              <a:rPr sz="1800" b="1" spc="-5" dirty="0">
                <a:solidFill>
                  <a:srgbClr val="FFFDFC"/>
                </a:solidFill>
                <a:latin typeface="Times New Roman"/>
                <a:cs typeface="Times New Roman"/>
              </a:rPr>
              <a:t>our website</a:t>
            </a:r>
            <a:r>
              <a:rPr sz="1800" b="1" spc="80" dirty="0">
                <a:solidFill>
                  <a:srgbClr val="FFFDFC"/>
                </a:solidFill>
                <a:latin typeface="Times New Roman"/>
                <a:cs typeface="Times New Roman"/>
              </a:rPr>
              <a:t> </a:t>
            </a:r>
            <a:r>
              <a:rPr sz="1800" b="1" spc="5" dirty="0">
                <a:solidFill>
                  <a:srgbClr val="FFFDFC"/>
                </a:solidFill>
                <a:latin typeface="Times New Roman"/>
                <a:cs typeface="Times New Roman"/>
              </a:rPr>
              <a:t>at</a:t>
            </a:r>
            <a:endParaRPr sz="1800">
              <a:latin typeface="Times New Roman"/>
              <a:cs typeface="Times New Roman"/>
            </a:endParaRPr>
          </a:p>
          <a:p>
            <a:pPr marL="111760" algn="ctr">
              <a:lnSpc>
                <a:spcPct val="100000"/>
              </a:lnSpc>
              <a:spcBef>
                <a:spcPts val="530"/>
              </a:spcBef>
            </a:pPr>
            <a:r>
              <a:rPr sz="2300" b="1" spc="-5" dirty="0">
                <a:solidFill>
                  <a:srgbClr val="FFFDFC"/>
                </a:solidFill>
                <a:latin typeface="Times New Roman"/>
                <a:cs typeface="Times New Roman"/>
                <a:hlinkClick r:id="rId3"/>
              </a:rPr>
              <a:t>www.symphonychips.com</a:t>
            </a:r>
            <a:endParaRPr sz="2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20887"/>
            <a:ext cx="10048367" cy="650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84046"/>
            <a:ext cx="10058400" cy="707390"/>
          </a:xfrm>
          <a:custGeom>
            <a:avLst/>
            <a:gdLst/>
            <a:ahLst/>
            <a:cxnLst/>
            <a:rect l="l" t="t" r="r" b="b"/>
            <a:pathLst>
              <a:path w="10058400" h="707389">
                <a:moveTo>
                  <a:pt x="10058400" y="0"/>
                </a:moveTo>
                <a:lnTo>
                  <a:pt x="0" y="0"/>
                </a:lnTo>
                <a:lnTo>
                  <a:pt x="0" y="706881"/>
                </a:lnTo>
                <a:lnTo>
                  <a:pt x="10058400" y="706881"/>
                </a:lnTo>
                <a:lnTo>
                  <a:pt x="10058400" y="0"/>
                </a:lnTo>
                <a:close/>
              </a:path>
            </a:pathLst>
          </a:custGeom>
          <a:solidFill>
            <a:srgbClr val="392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9050" y="1047750"/>
            <a:ext cx="10074910" cy="6724650"/>
            <a:chOff x="-19050" y="1047750"/>
            <a:chExt cx="10074910" cy="6724650"/>
          </a:xfrm>
        </p:grpSpPr>
        <p:sp>
          <p:nvSpPr>
            <p:cNvPr id="5" name="object 5"/>
            <p:cNvSpPr/>
            <p:nvPr/>
          </p:nvSpPr>
          <p:spPr>
            <a:xfrm>
              <a:off x="0" y="2895663"/>
              <a:ext cx="273291" cy="43278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66923"/>
              <a:ext cx="10055351" cy="670547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8847" y="1331975"/>
              <a:ext cx="5115560" cy="6440805"/>
            </a:xfrm>
            <a:custGeom>
              <a:avLst/>
              <a:gdLst/>
              <a:ahLst/>
              <a:cxnLst/>
              <a:rect l="l" t="t" r="r" b="b"/>
              <a:pathLst>
                <a:path w="5115559" h="6440805">
                  <a:moveTo>
                    <a:pt x="4365752" y="0"/>
                  </a:moveTo>
                  <a:lnTo>
                    <a:pt x="749300" y="0"/>
                  </a:lnTo>
                  <a:lnTo>
                    <a:pt x="737592" y="117078"/>
                  </a:lnTo>
                  <a:lnTo>
                    <a:pt x="655637" y="374650"/>
                  </a:lnTo>
                  <a:lnTo>
                    <a:pt x="433189" y="632221"/>
                  </a:lnTo>
                  <a:lnTo>
                    <a:pt x="0" y="749300"/>
                  </a:lnTo>
                  <a:lnTo>
                    <a:pt x="0" y="6440421"/>
                  </a:lnTo>
                  <a:lnTo>
                    <a:pt x="5115052" y="6440421"/>
                  </a:lnTo>
                  <a:lnTo>
                    <a:pt x="5115052" y="749300"/>
                  </a:lnTo>
                  <a:lnTo>
                    <a:pt x="4997973" y="737592"/>
                  </a:lnTo>
                  <a:lnTo>
                    <a:pt x="4740402" y="655637"/>
                  </a:lnTo>
                  <a:lnTo>
                    <a:pt x="4482830" y="433189"/>
                  </a:lnTo>
                  <a:lnTo>
                    <a:pt x="4365752" y="0"/>
                  </a:lnTo>
                  <a:close/>
                </a:path>
              </a:pathLst>
            </a:custGeom>
            <a:solidFill>
              <a:srgbClr val="392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1680" y="5494591"/>
              <a:ext cx="2154936" cy="18562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56816" y="5482716"/>
              <a:ext cx="2652053" cy="20924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3935" y="4953127"/>
              <a:ext cx="2082418" cy="28192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1066800"/>
              <a:ext cx="4700905" cy="4036060"/>
            </a:xfrm>
            <a:custGeom>
              <a:avLst/>
              <a:gdLst/>
              <a:ahLst/>
              <a:cxnLst/>
              <a:rect l="l" t="t" r="r" b="b"/>
              <a:pathLst>
                <a:path w="4700905" h="4036060">
                  <a:moveTo>
                    <a:pt x="4700778" y="0"/>
                  </a:moveTo>
                  <a:lnTo>
                    <a:pt x="0" y="0"/>
                  </a:lnTo>
                  <a:lnTo>
                    <a:pt x="0" y="4035932"/>
                  </a:lnTo>
                  <a:lnTo>
                    <a:pt x="4700778" y="4035932"/>
                  </a:lnTo>
                  <a:lnTo>
                    <a:pt x="4700778" y="0"/>
                  </a:lnTo>
                  <a:close/>
                </a:path>
              </a:pathLst>
            </a:custGeom>
            <a:solidFill>
              <a:srgbClr val="171717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066800"/>
              <a:ext cx="4526279" cy="38618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1066800"/>
              <a:ext cx="4527550" cy="3862070"/>
            </a:xfrm>
            <a:custGeom>
              <a:avLst/>
              <a:gdLst/>
              <a:ahLst/>
              <a:cxnLst/>
              <a:rect l="l" t="t" r="r" b="b"/>
              <a:pathLst>
                <a:path w="4527550" h="3862070">
                  <a:moveTo>
                    <a:pt x="3621024" y="0"/>
                  </a:moveTo>
                  <a:lnTo>
                    <a:pt x="4527042" y="2489327"/>
                  </a:lnTo>
                  <a:lnTo>
                    <a:pt x="756031" y="3861816"/>
                  </a:lnTo>
                  <a:lnTo>
                    <a:pt x="0" y="1784730"/>
                  </a:lnTo>
                </a:path>
                <a:path w="4527550" h="3862070">
                  <a:moveTo>
                    <a:pt x="0" y="1291589"/>
                  </a:moveTo>
                  <a:lnTo>
                    <a:pt x="3548507" y="0"/>
                  </a:lnTo>
                </a:path>
              </a:pathLst>
            </a:custGeom>
            <a:ln w="38100">
              <a:solidFill>
                <a:srgbClr val="FFFD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42895" y="6514655"/>
              <a:ext cx="2353056" cy="125774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6196708"/>
              <a:ext cx="2548127" cy="15756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935726" y="1673428"/>
            <a:ext cx="2141220" cy="530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00" b="1" spc="-5" dirty="0">
                <a:solidFill>
                  <a:srgbClr val="FCE079"/>
                </a:solidFill>
                <a:latin typeface="Calibri"/>
                <a:cs typeface="Calibri"/>
              </a:rPr>
              <a:t>Welcome</a:t>
            </a:r>
            <a:r>
              <a:rPr sz="3300" b="1" spc="-60" dirty="0">
                <a:solidFill>
                  <a:srgbClr val="FCE079"/>
                </a:solidFill>
                <a:latin typeface="Calibri"/>
                <a:cs typeface="Calibri"/>
              </a:rPr>
              <a:t> </a:t>
            </a:r>
            <a:r>
              <a:rPr sz="3300" b="1" spc="5" dirty="0">
                <a:solidFill>
                  <a:srgbClr val="FCE079"/>
                </a:solidFill>
                <a:latin typeface="Calibri"/>
                <a:cs typeface="Calibri"/>
              </a:rPr>
              <a:t>to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89423" y="2121176"/>
            <a:ext cx="4624070" cy="433324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R="343535" algn="ctr">
              <a:lnSpc>
                <a:spcPct val="100000"/>
              </a:lnSpc>
              <a:spcBef>
                <a:spcPts val="545"/>
              </a:spcBef>
            </a:pPr>
            <a:r>
              <a:rPr sz="3300" b="1" dirty="0">
                <a:solidFill>
                  <a:srgbClr val="FCE079"/>
                </a:solidFill>
                <a:latin typeface="Calibri"/>
                <a:cs typeface="Calibri"/>
              </a:rPr>
              <a:t>Symphony</a:t>
            </a:r>
            <a:r>
              <a:rPr sz="3300" b="1" spc="-20" dirty="0">
                <a:solidFill>
                  <a:srgbClr val="FCE079"/>
                </a:solidFill>
                <a:latin typeface="Calibri"/>
                <a:cs typeface="Calibri"/>
              </a:rPr>
              <a:t> </a:t>
            </a:r>
            <a:r>
              <a:rPr sz="3300" b="1" spc="-5" dirty="0">
                <a:solidFill>
                  <a:srgbClr val="FCE079"/>
                </a:solidFill>
                <a:latin typeface="Calibri"/>
                <a:cs typeface="Calibri"/>
              </a:rPr>
              <a:t>Chips</a:t>
            </a:r>
            <a:endParaRPr sz="3300">
              <a:latin typeface="Calibri"/>
              <a:cs typeface="Calibri"/>
            </a:endParaRPr>
          </a:p>
          <a:p>
            <a:pPr marL="12700" marR="56515" indent="106680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Food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is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much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deeper than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just a quick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meal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snack.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Food brings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families together and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connects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people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by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sharing experience, knowledge,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and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appreciation. Family recipes are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passed down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from generation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generation, preserving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tradition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and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bonds.</a:t>
            </a:r>
            <a:r>
              <a:rPr sz="1000" spc="-20" dirty="0">
                <a:solidFill>
                  <a:srgbClr val="FFFDF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Symphony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1175"/>
              </a:lnSpc>
            </a:pP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Chips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was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born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out a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family’s connections with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food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that goes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back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over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40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years.</a:t>
            </a:r>
            <a:r>
              <a:rPr sz="1000" spc="95" dirty="0">
                <a:solidFill>
                  <a:srgbClr val="FFFDF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Having</a:t>
            </a:r>
            <a:endParaRPr sz="1000">
              <a:latin typeface="Times New Roman"/>
              <a:cs typeface="Times New Roman"/>
            </a:endParaRPr>
          </a:p>
          <a:p>
            <a:pPr marL="12700" marR="41275">
              <a:lnSpc>
                <a:spcPct val="99400"/>
              </a:lnSpc>
              <a:spcBef>
                <a:spcPts val="10"/>
              </a:spcBef>
            </a:pP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originally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started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as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spice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company, Dondre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Anderson used potato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chips as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 way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let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people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sample his family’s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various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spice blends. An idea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was born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when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customer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told  him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“you should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make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chips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out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of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this!”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Thus, Symphony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Chips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was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born. Today,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Symphony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Chips are sold across Atlanta,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GA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and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customers from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all over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the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country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are  ordering online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get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taste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of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these simple yet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masterfully flavored</a:t>
            </a:r>
            <a:r>
              <a:rPr sz="1000" spc="-30" dirty="0">
                <a:solidFill>
                  <a:srgbClr val="FFFDFC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snacks</a:t>
            </a:r>
            <a:r>
              <a:rPr sz="1200" dirty="0">
                <a:solidFill>
                  <a:srgbClr val="FFFDFC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29845" indent="106680">
              <a:lnSpc>
                <a:spcPct val="99600"/>
              </a:lnSpc>
            </a:pP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We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greatly appreciate your interest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in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partnering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with Symphony Chips.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Our chips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have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ignited a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plethora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of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support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and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demand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around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country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that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continues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grow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as  more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locations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carry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these delicious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snacks.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As demand grows we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are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doing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our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best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provide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our customers with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chips through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our online store,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however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nothing beats being  able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grab a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bag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of chips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your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closest grocery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store or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cafe. This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is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where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you come  in.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27305" indent="106680">
              <a:lnSpc>
                <a:spcPct val="99400"/>
              </a:lnSpc>
            </a:pP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This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presentation will walk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you through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Symphony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Chips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brand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and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wholesale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opportunities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that we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can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offer your business.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You’ll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learn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about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the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history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of Symphony  Chips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and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 Anderson family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as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we introduce you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one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of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few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black-owned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potato 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chip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companies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in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America.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We’ll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also present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you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with wholesale pricing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options, </a:t>
            </a:r>
            <a:r>
              <a:rPr sz="1000" spc="-10" dirty="0">
                <a:solidFill>
                  <a:srgbClr val="FFFDFC"/>
                </a:solidFill>
                <a:latin typeface="Times New Roman"/>
                <a:cs typeface="Times New Roman"/>
              </a:rPr>
              <a:t>tell 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you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our family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plans for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additional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products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and provide some insight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on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the responses  that we’ve received from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our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customers.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Thanks again for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your interest and </a:t>
            </a:r>
            <a:r>
              <a:rPr sz="1000" spc="-15" dirty="0">
                <a:solidFill>
                  <a:srgbClr val="FFFDFC"/>
                </a:solidFill>
                <a:latin typeface="Times New Roman"/>
                <a:cs typeface="Times New Roman"/>
              </a:rPr>
              <a:t>we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look  forward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adding you </a:t>
            </a:r>
            <a:r>
              <a:rPr sz="1000" spc="5" dirty="0">
                <a:solidFill>
                  <a:srgbClr val="FFFDFC"/>
                </a:solidFill>
                <a:latin typeface="Times New Roman"/>
                <a:cs typeface="Times New Roman"/>
              </a:rPr>
              <a:t>to </a:t>
            </a:r>
            <a:r>
              <a:rPr sz="1000" dirty="0">
                <a:solidFill>
                  <a:srgbClr val="FFFDFC"/>
                </a:solidFill>
                <a:latin typeface="Times New Roman"/>
                <a:cs typeface="Times New Roman"/>
              </a:rPr>
              <a:t>our</a:t>
            </a:r>
            <a:r>
              <a:rPr sz="1000" spc="-70" dirty="0">
                <a:solidFill>
                  <a:srgbClr val="FFFDFC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DFC"/>
                </a:solidFill>
                <a:latin typeface="Times New Roman"/>
                <a:cs typeface="Times New Roman"/>
              </a:rPr>
              <a:t>family!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19480" y="3447539"/>
            <a:ext cx="3823970" cy="43248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9313"/>
            <a:ext cx="10058400" cy="7523480"/>
            <a:chOff x="0" y="249313"/>
            <a:chExt cx="10058400" cy="7523480"/>
          </a:xfrm>
        </p:grpSpPr>
        <p:sp>
          <p:nvSpPr>
            <p:cNvPr id="3" name="object 3"/>
            <p:cNvSpPr/>
            <p:nvPr/>
          </p:nvSpPr>
          <p:spPr>
            <a:xfrm>
              <a:off x="0" y="7120887"/>
              <a:ext cx="10048367" cy="650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49313"/>
              <a:ext cx="10055351" cy="752308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61488" y="3607180"/>
              <a:ext cx="2429256" cy="20878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63647" y="3610736"/>
              <a:ext cx="2428240" cy="2085339"/>
            </a:xfrm>
            <a:custGeom>
              <a:avLst/>
              <a:gdLst/>
              <a:ahLst/>
              <a:cxnLst/>
              <a:rect l="l" t="t" r="r" b="b"/>
              <a:pathLst>
                <a:path w="2428240" h="2085339">
                  <a:moveTo>
                    <a:pt x="152400" y="0"/>
                  </a:moveTo>
                  <a:lnTo>
                    <a:pt x="150018" y="23812"/>
                  </a:lnTo>
                  <a:lnTo>
                    <a:pt x="133350" y="76200"/>
                  </a:lnTo>
                  <a:lnTo>
                    <a:pt x="88106" y="128587"/>
                  </a:lnTo>
                  <a:lnTo>
                    <a:pt x="0" y="152400"/>
                  </a:lnTo>
                  <a:lnTo>
                    <a:pt x="0" y="1932432"/>
                  </a:lnTo>
                  <a:lnTo>
                    <a:pt x="23812" y="1934813"/>
                  </a:lnTo>
                  <a:lnTo>
                    <a:pt x="76200" y="1951482"/>
                  </a:lnTo>
                  <a:lnTo>
                    <a:pt x="128587" y="1996725"/>
                  </a:lnTo>
                  <a:lnTo>
                    <a:pt x="152400" y="2084832"/>
                  </a:lnTo>
                  <a:lnTo>
                    <a:pt x="2275586" y="2084832"/>
                  </a:lnTo>
                  <a:lnTo>
                    <a:pt x="2277967" y="2061019"/>
                  </a:lnTo>
                  <a:lnTo>
                    <a:pt x="2294636" y="2008632"/>
                  </a:lnTo>
                  <a:lnTo>
                    <a:pt x="2339879" y="1956244"/>
                  </a:lnTo>
                  <a:lnTo>
                    <a:pt x="2427986" y="1932432"/>
                  </a:lnTo>
                  <a:lnTo>
                    <a:pt x="2427986" y="152400"/>
                  </a:lnTo>
                  <a:lnTo>
                    <a:pt x="2404173" y="150018"/>
                  </a:lnTo>
                  <a:lnTo>
                    <a:pt x="2351786" y="133350"/>
                  </a:lnTo>
                  <a:lnTo>
                    <a:pt x="2299398" y="88106"/>
                  </a:lnTo>
                  <a:lnTo>
                    <a:pt x="2275586" y="0"/>
                  </a:lnTo>
                  <a:lnTo>
                    <a:pt x="152400" y="0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2280" y="3620388"/>
              <a:ext cx="2145792" cy="2075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4464" y="3623436"/>
              <a:ext cx="2145030" cy="2072639"/>
            </a:xfrm>
            <a:custGeom>
              <a:avLst/>
              <a:gdLst/>
              <a:ahLst/>
              <a:cxnLst/>
              <a:rect l="l" t="t" r="r" b="b"/>
              <a:pathLst>
                <a:path w="2145030" h="2072639">
                  <a:moveTo>
                    <a:pt x="152400" y="0"/>
                  </a:moveTo>
                  <a:lnTo>
                    <a:pt x="150018" y="23812"/>
                  </a:lnTo>
                  <a:lnTo>
                    <a:pt x="133350" y="76200"/>
                  </a:lnTo>
                  <a:lnTo>
                    <a:pt x="88106" y="128587"/>
                  </a:lnTo>
                  <a:lnTo>
                    <a:pt x="0" y="152400"/>
                  </a:lnTo>
                  <a:lnTo>
                    <a:pt x="0" y="1919732"/>
                  </a:lnTo>
                  <a:lnTo>
                    <a:pt x="23812" y="1922113"/>
                  </a:lnTo>
                  <a:lnTo>
                    <a:pt x="76200" y="1938782"/>
                  </a:lnTo>
                  <a:lnTo>
                    <a:pt x="128587" y="1984025"/>
                  </a:lnTo>
                  <a:lnTo>
                    <a:pt x="152400" y="2072132"/>
                  </a:lnTo>
                  <a:lnTo>
                    <a:pt x="1992604" y="2072132"/>
                  </a:lnTo>
                  <a:lnTo>
                    <a:pt x="1994985" y="2048319"/>
                  </a:lnTo>
                  <a:lnTo>
                    <a:pt x="2011654" y="1995932"/>
                  </a:lnTo>
                  <a:lnTo>
                    <a:pt x="2056898" y="1943544"/>
                  </a:lnTo>
                  <a:lnTo>
                    <a:pt x="2145004" y="1919732"/>
                  </a:lnTo>
                  <a:lnTo>
                    <a:pt x="2145004" y="152400"/>
                  </a:lnTo>
                  <a:lnTo>
                    <a:pt x="2121192" y="150018"/>
                  </a:lnTo>
                  <a:lnTo>
                    <a:pt x="2068804" y="133350"/>
                  </a:lnTo>
                  <a:lnTo>
                    <a:pt x="2016417" y="88106"/>
                  </a:lnTo>
                  <a:lnTo>
                    <a:pt x="1992604" y="0"/>
                  </a:lnTo>
                  <a:lnTo>
                    <a:pt x="152400" y="0"/>
                  </a:lnTo>
                  <a:close/>
                </a:path>
              </a:pathLst>
            </a:custGeom>
            <a:ln w="25399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466725"/>
              <a:ext cx="10058400" cy="840740"/>
            </a:xfrm>
            <a:custGeom>
              <a:avLst/>
              <a:gdLst/>
              <a:ahLst/>
              <a:cxnLst/>
              <a:rect l="l" t="t" r="r" b="b"/>
              <a:pathLst>
                <a:path w="10058400" h="840740">
                  <a:moveTo>
                    <a:pt x="10058400" y="0"/>
                  </a:moveTo>
                  <a:lnTo>
                    <a:pt x="0" y="0"/>
                  </a:lnTo>
                  <a:lnTo>
                    <a:pt x="0" y="840739"/>
                  </a:lnTo>
                  <a:lnTo>
                    <a:pt x="10058400" y="840739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392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4239" y="1356740"/>
              <a:ext cx="3602736" cy="2133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06017" y="1359662"/>
              <a:ext cx="3599815" cy="2130425"/>
            </a:xfrm>
            <a:custGeom>
              <a:avLst/>
              <a:gdLst/>
              <a:ahLst/>
              <a:cxnLst/>
              <a:rect l="l" t="t" r="r" b="b"/>
              <a:pathLst>
                <a:path w="3599815" h="2130425">
                  <a:moveTo>
                    <a:pt x="152400" y="0"/>
                  </a:moveTo>
                  <a:lnTo>
                    <a:pt x="150018" y="23812"/>
                  </a:lnTo>
                  <a:lnTo>
                    <a:pt x="133350" y="76200"/>
                  </a:lnTo>
                  <a:lnTo>
                    <a:pt x="88106" y="128587"/>
                  </a:lnTo>
                  <a:lnTo>
                    <a:pt x="0" y="152400"/>
                  </a:lnTo>
                  <a:lnTo>
                    <a:pt x="0" y="1978025"/>
                  </a:lnTo>
                  <a:lnTo>
                    <a:pt x="23812" y="1980406"/>
                  </a:lnTo>
                  <a:lnTo>
                    <a:pt x="76200" y="1997075"/>
                  </a:lnTo>
                  <a:lnTo>
                    <a:pt x="128587" y="2042318"/>
                  </a:lnTo>
                  <a:lnTo>
                    <a:pt x="152400" y="2130425"/>
                  </a:lnTo>
                  <a:lnTo>
                    <a:pt x="3447287" y="2130425"/>
                  </a:lnTo>
                  <a:lnTo>
                    <a:pt x="3449669" y="2106612"/>
                  </a:lnTo>
                  <a:lnTo>
                    <a:pt x="3466337" y="2054225"/>
                  </a:lnTo>
                  <a:lnTo>
                    <a:pt x="3511581" y="2001837"/>
                  </a:lnTo>
                  <a:lnTo>
                    <a:pt x="3599687" y="1978025"/>
                  </a:lnTo>
                  <a:lnTo>
                    <a:pt x="3599687" y="152400"/>
                  </a:lnTo>
                  <a:lnTo>
                    <a:pt x="3575875" y="150018"/>
                  </a:lnTo>
                  <a:lnTo>
                    <a:pt x="3523487" y="133350"/>
                  </a:lnTo>
                  <a:lnTo>
                    <a:pt x="3471100" y="88106"/>
                  </a:lnTo>
                  <a:lnTo>
                    <a:pt x="3447287" y="0"/>
                  </a:lnTo>
                  <a:lnTo>
                    <a:pt x="152400" y="0"/>
                  </a:lnTo>
                  <a:close/>
                </a:path>
              </a:pathLst>
            </a:custGeom>
            <a:ln w="381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03527" y="5921645"/>
              <a:ext cx="3072384" cy="18135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85366" y="5925693"/>
              <a:ext cx="3091815" cy="1811020"/>
            </a:xfrm>
            <a:custGeom>
              <a:avLst/>
              <a:gdLst/>
              <a:ahLst/>
              <a:cxnLst/>
              <a:rect l="l" t="t" r="r" b="b"/>
              <a:pathLst>
                <a:path w="3091815" h="1811020">
                  <a:moveTo>
                    <a:pt x="152400" y="0"/>
                  </a:moveTo>
                  <a:lnTo>
                    <a:pt x="150018" y="23812"/>
                  </a:lnTo>
                  <a:lnTo>
                    <a:pt x="133350" y="76199"/>
                  </a:lnTo>
                  <a:lnTo>
                    <a:pt x="88106" y="128587"/>
                  </a:lnTo>
                  <a:lnTo>
                    <a:pt x="0" y="152399"/>
                  </a:lnTo>
                  <a:lnTo>
                    <a:pt x="0" y="1658251"/>
                  </a:lnTo>
                  <a:lnTo>
                    <a:pt x="23812" y="1660632"/>
                  </a:lnTo>
                  <a:lnTo>
                    <a:pt x="76200" y="1677301"/>
                  </a:lnTo>
                  <a:lnTo>
                    <a:pt x="128587" y="1722545"/>
                  </a:lnTo>
                  <a:lnTo>
                    <a:pt x="152400" y="1810651"/>
                  </a:lnTo>
                  <a:lnTo>
                    <a:pt x="2939161" y="1810651"/>
                  </a:lnTo>
                  <a:lnTo>
                    <a:pt x="2941542" y="1786839"/>
                  </a:lnTo>
                  <a:lnTo>
                    <a:pt x="2958211" y="1734451"/>
                  </a:lnTo>
                  <a:lnTo>
                    <a:pt x="3003454" y="1682064"/>
                  </a:lnTo>
                  <a:lnTo>
                    <a:pt x="3091561" y="1658251"/>
                  </a:lnTo>
                  <a:lnTo>
                    <a:pt x="3091561" y="152399"/>
                  </a:lnTo>
                  <a:lnTo>
                    <a:pt x="3067748" y="150018"/>
                  </a:lnTo>
                  <a:lnTo>
                    <a:pt x="3015361" y="133349"/>
                  </a:lnTo>
                  <a:lnTo>
                    <a:pt x="2962973" y="88106"/>
                  </a:lnTo>
                  <a:lnTo>
                    <a:pt x="2939161" y="0"/>
                  </a:lnTo>
                  <a:lnTo>
                    <a:pt x="152400" y="0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8150" y="3584955"/>
              <a:ext cx="4781550" cy="2317750"/>
            </a:xfrm>
            <a:custGeom>
              <a:avLst/>
              <a:gdLst/>
              <a:ahLst/>
              <a:cxnLst/>
              <a:rect l="l" t="t" r="r" b="b"/>
              <a:pathLst>
                <a:path w="4781550" h="2317750">
                  <a:moveTo>
                    <a:pt x="4781550" y="0"/>
                  </a:moveTo>
                  <a:lnTo>
                    <a:pt x="0" y="0"/>
                  </a:lnTo>
                  <a:lnTo>
                    <a:pt x="0" y="2317750"/>
                  </a:lnTo>
                  <a:lnTo>
                    <a:pt x="4781550" y="2317750"/>
                  </a:lnTo>
                  <a:lnTo>
                    <a:pt x="4781550" y="0"/>
                  </a:lnTo>
                  <a:close/>
                </a:path>
              </a:pathLst>
            </a:custGeom>
            <a:solidFill>
              <a:srgbClr val="2A1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8150" y="3584955"/>
              <a:ext cx="4781550" cy="2317750"/>
            </a:xfrm>
            <a:custGeom>
              <a:avLst/>
              <a:gdLst/>
              <a:ahLst/>
              <a:cxnLst/>
              <a:rect l="l" t="t" r="r" b="b"/>
              <a:pathLst>
                <a:path w="4781550" h="2317750">
                  <a:moveTo>
                    <a:pt x="0" y="2317750"/>
                  </a:moveTo>
                  <a:lnTo>
                    <a:pt x="4781550" y="2317750"/>
                  </a:lnTo>
                  <a:lnTo>
                    <a:pt x="4781550" y="0"/>
                  </a:lnTo>
                  <a:lnTo>
                    <a:pt x="0" y="0"/>
                  </a:lnTo>
                  <a:lnTo>
                    <a:pt x="0" y="231775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38450" y="3652900"/>
              <a:ext cx="1752853" cy="22186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1400" y="3635755"/>
              <a:ext cx="1555623" cy="22428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399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Meet the</a:t>
            </a:r>
            <a:r>
              <a:rPr spc="-10" dirty="0"/>
              <a:t> </a:t>
            </a:r>
            <a:r>
              <a:rPr spc="-5" dirty="0"/>
              <a:t>Andersons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5708650" y="1428508"/>
            <a:ext cx="3981450" cy="6159500"/>
            <a:chOff x="5708650" y="1428508"/>
            <a:chExt cx="3981450" cy="6159500"/>
          </a:xfrm>
        </p:grpSpPr>
        <p:sp>
          <p:nvSpPr>
            <p:cNvPr id="20" name="object 20"/>
            <p:cNvSpPr/>
            <p:nvPr/>
          </p:nvSpPr>
          <p:spPr>
            <a:xfrm>
              <a:off x="5715000" y="1434858"/>
              <a:ext cx="3968750" cy="6146800"/>
            </a:xfrm>
            <a:custGeom>
              <a:avLst/>
              <a:gdLst/>
              <a:ahLst/>
              <a:cxnLst/>
              <a:rect l="l" t="t" r="r" b="b"/>
              <a:pathLst>
                <a:path w="3968750" h="6146800">
                  <a:moveTo>
                    <a:pt x="3968750" y="0"/>
                  </a:moveTo>
                  <a:lnTo>
                    <a:pt x="0" y="0"/>
                  </a:lnTo>
                  <a:lnTo>
                    <a:pt x="0" y="6146800"/>
                  </a:lnTo>
                  <a:lnTo>
                    <a:pt x="3968750" y="6146800"/>
                  </a:lnTo>
                  <a:lnTo>
                    <a:pt x="3968750" y="0"/>
                  </a:lnTo>
                  <a:close/>
                </a:path>
              </a:pathLst>
            </a:custGeom>
            <a:solidFill>
              <a:srgbClr val="21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15000" y="1434858"/>
              <a:ext cx="3968750" cy="6146800"/>
            </a:xfrm>
            <a:custGeom>
              <a:avLst/>
              <a:gdLst/>
              <a:ahLst/>
              <a:cxnLst/>
              <a:rect l="l" t="t" r="r" b="b"/>
              <a:pathLst>
                <a:path w="3968750" h="6146800">
                  <a:moveTo>
                    <a:pt x="0" y="6146800"/>
                  </a:moveTo>
                  <a:lnTo>
                    <a:pt x="3968750" y="6146800"/>
                  </a:lnTo>
                  <a:lnTo>
                    <a:pt x="3968750" y="0"/>
                  </a:lnTo>
                  <a:lnTo>
                    <a:pt x="0" y="0"/>
                  </a:lnTo>
                  <a:lnTo>
                    <a:pt x="0" y="61468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54700" y="1580908"/>
              <a:ext cx="3632200" cy="5873750"/>
            </a:xfrm>
            <a:custGeom>
              <a:avLst/>
              <a:gdLst/>
              <a:ahLst/>
              <a:cxnLst/>
              <a:rect l="l" t="t" r="r" b="b"/>
              <a:pathLst>
                <a:path w="3632200" h="5873750">
                  <a:moveTo>
                    <a:pt x="0" y="5873750"/>
                  </a:moveTo>
                  <a:lnTo>
                    <a:pt x="3632200" y="5873750"/>
                  </a:lnTo>
                  <a:lnTo>
                    <a:pt x="3632200" y="0"/>
                  </a:lnTo>
                  <a:lnTo>
                    <a:pt x="0" y="0"/>
                  </a:lnTo>
                  <a:lnTo>
                    <a:pt x="0" y="58737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938773" y="1589709"/>
            <a:ext cx="3460750" cy="5752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4450">
              <a:lnSpc>
                <a:spcPct val="1098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Dondre Anderson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is the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son of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retired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chef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Andre Anderson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spent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40-years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creating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refining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spices behind Symphony  Chips. Before there was Symphony Chips,  Dondre and his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dad Andre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were selling his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family’s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spices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his company “All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A’s  Spices”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Atlanta,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letting people sample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spices on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raw vegetables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chips.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Once  people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got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 taste of his spices on chips, they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started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asking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him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where they could find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these  chips,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lead him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create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“Symphony  Chips.” Ran by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Dondre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his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daughters,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Amina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(18) and Amari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(17),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family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business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has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grown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heights.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9900"/>
              </a:lnSpc>
              <a:spcBef>
                <a:spcPts val="79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Having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same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entrepreneurial drive and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savvy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mindset as their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dad,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Amina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Amari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are creating their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own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Symphony lines  as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well.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Using a spice blend based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off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family’s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sweet potato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line,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Amari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creating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her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own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line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of Symphony Pastries. Meanwhile,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Amina is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busy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starting her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own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line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of  Symphony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Mills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that offers both 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gluten-free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low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carb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fry-mix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batter, which provides a  healthy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yet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flavorful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meal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option.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2050" cy="1243330"/>
          </a:xfrm>
          <a:custGeom>
            <a:avLst/>
            <a:gdLst/>
            <a:ahLst/>
            <a:cxnLst/>
            <a:rect l="l" t="t" r="r" b="b"/>
            <a:pathLst>
              <a:path w="10052050" h="1243330">
                <a:moveTo>
                  <a:pt x="10052050" y="0"/>
                </a:moveTo>
                <a:lnTo>
                  <a:pt x="10052050" y="1243329"/>
                </a:lnTo>
                <a:lnTo>
                  <a:pt x="0" y="1243329"/>
                </a:lnTo>
              </a:path>
            </a:pathLst>
          </a:custGeom>
          <a:ln w="38099">
            <a:solidFill>
              <a:srgbClr val="3925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sp>
          <p:nvSpPr>
            <p:cNvPr id="4" name="object 4"/>
            <p:cNvSpPr/>
            <p:nvPr/>
          </p:nvSpPr>
          <p:spPr>
            <a:xfrm>
              <a:off x="0" y="7120887"/>
              <a:ext cx="10048367" cy="650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057892" cy="7772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0058400" cy="800100"/>
            </a:xfrm>
            <a:custGeom>
              <a:avLst/>
              <a:gdLst/>
              <a:ahLst/>
              <a:cxnLst/>
              <a:rect l="l" t="t" r="r" b="b"/>
              <a:pathLst>
                <a:path w="10058400" h="800100">
                  <a:moveTo>
                    <a:pt x="10057892" y="0"/>
                  </a:moveTo>
                  <a:lnTo>
                    <a:pt x="0" y="0"/>
                  </a:lnTo>
                  <a:lnTo>
                    <a:pt x="0" y="800100"/>
                  </a:lnTo>
                  <a:lnTo>
                    <a:pt x="10057892" y="800100"/>
                  </a:lnTo>
                  <a:lnTo>
                    <a:pt x="10057892" y="0"/>
                  </a:lnTo>
                  <a:close/>
                </a:path>
              </a:pathLst>
            </a:custGeom>
            <a:solidFill>
              <a:srgbClr val="392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674" y="1633600"/>
              <a:ext cx="6470650" cy="3856990"/>
            </a:xfrm>
            <a:custGeom>
              <a:avLst/>
              <a:gdLst/>
              <a:ahLst/>
              <a:cxnLst/>
              <a:rect l="l" t="t" r="r" b="b"/>
              <a:pathLst>
                <a:path w="6470650" h="3856990">
                  <a:moveTo>
                    <a:pt x="3244418" y="0"/>
                  </a:moveTo>
                  <a:lnTo>
                    <a:pt x="0" y="0"/>
                  </a:lnTo>
                  <a:lnTo>
                    <a:pt x="0" y="2353945"/>
                  </a:lnTo>
                  <a:lnTo>
                    <a:pt x="3244418" y="2353945"/>
                  </a:lnTo>
                  <a:lnTo>
                    <a:pt x="3244418" y="0"/>
                  </a:lnTo>
                  <a:close/>
                </a:path>
                <a:path w="6470650" h="3856990">
                  <a:moveTo>
                    <a:pt x="6470218" y="1099820"/>
                  </a:moveTo>
                  <a:lnTo>
                    <a:pt x="3914597" y="1099820"/>
                  </a:lnTo>
                  <a:lnTo>
                    <a:pt x="3914597" y="3856736"/>
                  </a:lnTo>
                  <a:lnTo>
                    <a:pt x="6470218" y="3856736"/>
                  </a:lnTo>
                  <a:lnTo>
                    <a:pt x="6470218" y="1099820"/>
                  </a:lnTo>
                  <a:close/>
                </a:path>
              </a:pathLst>
            </a:custGeom>
            <a:solidFill>
              <a:srgbClr val="171717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59682" y="2710688"/>
              <a:ext cx="2419603" cy="26212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0601" y="4521834"/>
              <a:ext cx="3035935" cy="3200400"/>
            </a:xfrm>
            <a:custGeom>
              <a:avLst/>
              <a:gdLst/>
              <a:ahLst/>
              <a:cxnLst/>
              <a:rect l="l" t="t" r="r" b="b"/>
              <a:pathLst>
                <a:path w="3035934" h="3200400">
                  <a:moveTo>
                    <a:pt x="3035680" y="0"/>
                  </a:moveTo>
                  <a:lnTo>
                    <a:pt x="0" y="0"/>
                  </a:lnTo>
                  <a:lnTo>
                    <a:pt x="0" y="3200370"/>
                  </a:lnTo>
                  <a:lnTo>
                    <a:pt x="3035680" y="3200370"/>
                  </a:lnTo>
                  <a:lnTo>
                    <a:pt x="3035680" y="0"/>
                  </a:lnTo>
                  <a:close/>
                </a:path>
              </a:pathLst>
            </a:custGeom>
            <a:solidFill>
              <a:srgbClr val="171717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08851" y="4491735"/>
              <a:ext cx="2916301" cy="30764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76389" y="913130"/>
              <a:ext cx="2555875" cy="2757170"/>
            </a:xfrm>
            <a:custGeom>
              <a:avLst/>
              <a:gdLst/>
              <a:ahLst/>
              <a:cxnLst/>
              <a:rect l="l" t="t" r="r" b="b"/>
              <a:pathLst>
                <a:path w="2555875" h="2757170">
                  <a:moveTo>
                    <a:pt x="2555620" y="0"/>
                  </a:moveTo>
                  <a:lnTo>
                    <a:pt x="0" y="0"/>
                  </a:lnTo>
                  <a:lnTo>
                    <a:pt x="0" y="2756916"/>
                  </a:lnTo>
                  <a:lnTo>
                    <a:pt x="2555620" y="2756916"/>
                  </a:lnTo>
                  <a:lnTo>
                    <a:pt x="2555620" y="0"/>
                  </a:lnTo>
                  <a:close/>
                </a:path>
              </a:pathLst>
            </a:custGeom>
            <a:solidFill>
              <a:srgbClr val="171717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57339" y="894080"/>
              <a:ext cx="2416810" cy="26187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4316" y="4002277"/>
              <a:ext cx="2948940" cy="3063240"/>
            </a:xfrm>
            <a:custGeom>
              <a:avLst/>
              <a:gdLst/>
              <a:ahLst/>
              <a:cxnLst/>
              <a:rect l="l" t="t" r="r" b="b"/>
              <a:pathLst>
                <a:path w="2948940" h="3063240">
                  <a:moveTo>
                    <a:pt x="2948724" y="0"/>
                  </a:moveTo>
                  <a:lnTo>
                    <a:pt x="0" y="0"/>
                  </a:lnTo>
                  <a:lnTo>
                    <a:pt x="0" y="2889504"/>
                  </a:lnTo>
                  <a:lnTo>
                    <a:pt x="0" y="3063240"/>
                  </a:lnTo>
                  <a:lnTo>
                    <a:pt x="2948724" y="3063240"/>
                  </a:lnTo>
                  <a:lnTo>
                    <a:pt x="2948724" y="2889504"/>
                  </a:lnTo>
                  <a:lnTo>
                    <a:pt x="2948724" y="0"/>
                  </a:lnTo>
                  <a:close/>
                </a:path>
              </a:pathLst>
            </a:custGeom>
            <a:solidFill>
              <a:srgbClr val="171717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9310" y="3974591"/>
              <a:ext cx="2819107" cy="29382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88208" y="1028700"/>
              <a:ext cx="727925" cy="6818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2887" y="4101719"/>
              <a:ext cx="727925" cy="68186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03650" y="2547239"/>
              <a:ext cx="727925" cy="6818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41130" y="4727447"/>
              <a:ext cx="879601" cy="84702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997188" y="740663"/>
              <a:ext cx="727925" cy="6818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97278" y="6891781"/>
              <a:ext cx="1437640" cy="720725"/>
            </a:xfrm>
            <a:custGeom>
              <a:avLst/>
              <a:gdLst/>
              <a:ahLst/>
              <a:cxnLst/>
              <a:rect l="l" t="t" r="r" b="b"/>
              <a:pathLst>
                <a:path w="1437639" h="720725">
                  <a:moveTo>
                    <a:pt x="1437259" y="0"/>
                  </a:moveTo>
                  <a:lnTo>
                    <a:pt x="0" y="0"/>
                  </a:lnTo>
                  <a:lnTo>
                    <a:pt x="0" y="720356"/>
                  </a:lnTo>
                  <a:lnTo>
                    <a:pt x="1437259" y="720356"/>
                  </a:lnTo>
                  <a:lnTo>
                    <a:pt x="1437259" y="0"/>
                  </a:lnTo>
                  <a:close/>
                </a:path>
              </a:pathLst>
            </a:custGeom>
            <a:solidFill>
              <a:srgbClr val="FFF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97278" y="6891781"/>
              <a:ext cx="1437640" cy="720725"/>
            </a:xfrm>
            <a:custGeom>
              <a:avLst/>
              <a:gdLst/>
              <a:ahLst/>
              <a:cxnLst/>
              <a:rect l="l" t="t" r="r" b="b"/>
              <a:pathLst>
                <a:path w="1437639" h="720725">
                  <a:moveTo>
                    <a:pt x="0" y="0"/>
                  </a:moveTo>
                  <a:lnTo>
                    <a:pt x="1437259" y="0"/>
                  </a:lnTo>
                  <a:lnTo>
                    <a:pt x="1437259" y="720356"/>
                  </a:lnTo>
                  <a:lnTo>
                    <a:pt x="0" y="72035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31282" y="6634480"/>
              <a:ext cx="1343660" cy="7437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33948" y="6623773"/>
              <a:ext cx="1365885" cy="755650"/>
            </a:xfrm>
            <a:custGeom>
              <a:avLst/>
              <a:gdLst/>
              <a:ahLst/>
              <a:cxnLst/>
              <a:rect l="l" t="t" r="r" b="b"/>
              <a:pathLst>
                <a:path w="1365884" h="755650">
                  <a:moveTo>
                    <a:pt x="0" y="755268"/>
                  </a:moveTo>
                  <a:lnTo>
                    <a:pt x="1365757" y="755268"/>
                  </a:lnTo>
                  <a:lnTo>
                    <a:pt x="1365757" y="0"/>
                  </a:lnTo>
                  <a:lnTo>
                    <a:pt x="0" y="0"/>
                  </a:lnTo>
                  <a:lnTo>
                    <a:pt x="0" y="755268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75257" y="6964680"/>
              <a:ext cx="1258684" cy="6035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54473" y="5516879"/>
              <a:ext cx="1423035" cy="59740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73982" y="5496433"/>
              <a:ext cx="2183765" cy="636905"/>
            </a:xfrm>
            <a:custGeom>
              <a:avLst/>
              <a:gdLst/>
              <a:ahLst/>
              <a:cxnLst/>
              <a:rect l="l" t="t" r="r" b="b"/>
              <a:pathLst>
                <a:path w="2183765" h="636904">
                  <a:moveTo>
                    <a:pt x="0" y="636524"/>
                  </a:moveTo>
                  <a:lnTo>
                    <a:pt x="2183511" y="636524"/>
                  </a:lnTo>
                  <a:lnTo>
                    <a:pt x="2183511" y="0"/>
                  </a:lnTo>
                  <a:lnTo>
                    <a:pt x="0" y="0"/>
                  </a:lnTo>
                  <a:lnTo>
                    <a:pt x="0" y="636524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34555" y="3678935"/>
              <a:ext cx="2419477" cy="7101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38745" y="3681221"/>
              <a:ext cx="2416810" cy="707390"/>
            </a:xfrm>
            <a:custGeom>
              <a:avLst/>
              <a:gdLst/>
              <a:ahLst/>
              <a:cxnLst/>
              <a:rect l="l" t="t" r="r" b="b"/>
              <a:pathLst>
                <a:path w="2416809" h="707389">
                  <a:moveTo>
                    <a:pt x="0" y="706881"/>
                  </a:moveTo>
                  <a:lnTo>
                    <a:pt x="2416809" y="706881"/>
                  </a:lnTo>
                  <a:lnTo>
                    <a:pt x="2416809" y="0"/>
                  </a:lnTo>
                  <a:lnTo>
                    <a:pt x="0" y="0"/>
                  </a:lnTo>
                  <a:lnTo>
                    <a:pt x="0" y="706881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48332" y="278511"/>
              <a:ext cx="3169412" cy="42024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073015" y="277494"/>
              <a:ext cx="1801495" cy="421640"/>
            </a:xfrm>
            <a:custGeom>
              <a:avLst/>
              <a:gdLst/>
              <a:ahLst/>
              <a:cxnLst/>
              <a:rect l="l" t="t" r="r" b="b"/>
              <a:pathLst>
                <a:path w="1801495" h="421640">
                  <a:moveTo>
                    <a:pt x="93599" y="37973"/>
                  </a:moveTo>
                  <a:lnTo>
                    <a:pt x="92837" y="36195"/>
                  </a:lnTo>
                  <a:lnTo>
                    <a:pt x="89662" y="33020"/>
                  </a:lnTo>
                  <a:lnTo>
                    <a:pt x="87122" y="31750"/>
                  </a:lnTo>
                  <a:lnTo>
                    <a:pt x="83566" y="30734"/>
                  </a:lnTo>
                  <a:lnTo>
                    <a:pt x="80137" y="29718"/>
                  </a:lnTo>
                  <a:lnTo>
                    <a:pt x="75311" y="28956"/>
                  </a:lnTo>
                  <a:lnTo>
                    <a:pt x="63500" y="27686"/>
                  </a:lnTo>
                  <a:lnTo>
                    <a:pt x="56007" y="27432"/>
                  </a:lnTo>
                  <a:lnTo>
                    <a:pt x="37846" y="27432"/>
                  </a:lnTo>
                  <a:lnTo>
                    <a:pt x="762" y="36195"/>
                  </a:lnTo>
                  <a:lnTo>
                    <a:pt x="0" y="37973"/>
                  </a:lnTo>
                  <a:lnTo>
                    <a:pt x="0" y="405638"/>
                  </a:lnTo>
                  <a:lnTo>
                    <a:pt x="37846" y="416179"/>
                  </a:lnTo>
                  <a:lnTo>
                    <a:pt x="56007" y="416179"/>
                  </a:lnTo>
                  <a:lnTo>
                    <a:pt x="63500" y="415925"/>
                  </a:lnTo>
                  <a:lnTo>
                    <a:pt x="75311" y="414655"/>
                  </a:lnTo>
                  <a:lnTo>
                    <a:pt x="80137" y="413893"/>
                  </a:lnTo>
                  <a:lnTo>
                    <a:pt x="83566" y="412877"/>
                  </a:lnTo>
                  <a:lnTo>
                    <a:pt x="87122" y="411861"/>
                  </a:lnTo>
                  <a:lnTo>
                    <a:pt x="89662" y="410591"/>
                  </a:lnTo>
                  <a:lnTo>
                    <a:pt x="92837" y="407416"/>
                  </a:lnTo>
                  <a:lnTo>
                    <a:pt x="93599" y="405638"/>
                  </a:lnTo>
                  <a:lnTo>
                    <a:pt x="93599" y="37973"/>
                  </a:lnTo>
                  <a:close/>
                </a:path>
                <a:path w="1801495" h="421640">
                  <a:moveTo>
                    <a:pt x="491617" y="240284"/>
                  </a:moveTo>
                  <a:lnTo>
                    <a:pt x="488188" y="201676"/>
                  </a:lnTo>
                  <a:lnTo>
                    <a:pt x="484149" y="186944"/>
                  </a:lnTo>
                  <a:lnTo>
                    <a:pt x="482066" y="180936"/>
                  </a:lnTo>
                  <a:lnTo>
                    <a:pt x="458520" y="147713"/>
                  </a:lnTo>
                  <a:lnTo>
                    <a:pt x="418452" y="126834"/>
                  </a:lnTo>
                  <a:lnTo>
                    <a:pt x="375793" y="121793"/>
                  </a:lnTo>
                  <a:lnTo>
                    <a:pt x="361188" y="122542"/>
                  </a:lnTo>
                  <a:lnTo>
                    <a:pt x="319278" y="133731"/>
                  </a:lnTo>
                  <a:lnTo>
                    <a:pt x="279120" y="158254"/>
                  </a:lnTo>
                  <a:lnTo>
                    <a:pt x="265938" y="169418"/>
                  </a:lnTo>
                  <a:lnTo>
                    <a:pt x="265938" y="136779"/>
                  </a:lnTo>
                  <a:lnTo>
                    <a:pt x="265303" y="135001"/>
                  </a:lnTo>
                  <a:lnTo>
                    <a:pt x="264160" y="133604"/>
                  </a:lnTo>
                  <a:lnTo>
                    <a:pt x="263017" y="132080"/>
                  </a:lnTo>
                  <a:lnTo>
                    <a:pt x="235585" y="126873"/>
                  </a:lnTo>
                  <a:lnTo>
                    <a:pt x="220726" y="126873"/>
                  </a:lnTo>
                  <a:lnTo>
                    <a:pt x="189738" y="136779"/>
                  </a:lnTo>
                  <a:lnTo>
                    <a:pt x="189738" y="406273"/>
                  </a:lnTo>
                  <a:lnTo>
                    <a:pt x="190500" y="408051"/>
                  </a:lnTo>
                  <a:lnTo>
                    <a:pt x="191897" y="409448"/>
                  </a:lnTo>
                  <a:lnTo>
                    <a:pt x="193294" y="410972"/>
                  </a:lnTo>
                  <a:lnTo>
                    <a:pt x="225679" y="416179"/>
                  </a:lnTo>
                  <a:lnTo>
                    <a:pt x="243205" y="416179"/>
                  </a:lnTo>
                  <a:lnTo>
                    <a:pt x="279019" y="406273"/>
                  </a:lnTo>
                  <a:lnTo>
                    <a:pt x="279019" y="227711"/>
                  </a:lnTo>
                  <a:lnTo>
                    <a:pt x="288353" y="218389"/>
                  </a:lnTo>
                  <a:lnTo>
                    <a:pt x="323850" y="192849"/>
                  </a:lnTo>
                  <a:lnTo>
                    <a:pt x="349504" y="186944"/>
                  </a:lnTo>
                  <a:lnTo>
                    <a:pt x="358521" y="186944"/>
                  </a:lnTo>
                  <a:lnTo>
                    <a:pt x="393827" y="208788"/>
                  </a:lnTo>
                  <a:lnTo>
                    <a:pt x="402717" y="252730"/>
                  </a:lnTo>
                  <a:lnTo>
                    <a:pt x="402717" y="406273"/>
                  </a:lnTo>
                  <a:lnTo>
                    <a:pt x="403352" y="408051"/>
                  </a:lnTo>
                  <a:lnTo>
                    <a:pt x="438531" y="416179"/>
                  </a:lnTo>
                  <a:lnTo>
                    <a:pt x="455803" y="416179"/>
                  </a:lnTo>
                  <a:lnTo>
                    <a:pt x="489458" y="409448"/>
                  </a:lnTo>
                  <a:lnTo>
                    <a:pt x="490855" y="408051"/>
                  </a:lnTo>
                  <a:lnTo>
                    <a:pt x="491617" y="406273"/>
                  </a:lnTo>
                  <a:lnTo>
                    <a:pt x="491617" y="240284"/>
                  </a:lnTo>
                  <a:close/>
                </a:path>
                <a:path w="1801495" h="421640">
                  <a:moveTo>
                    <a:pt x="1070102" y="55372"/>
                  </a:moveTo>
                  <a:lnTo>
                    <a:pt x="1058418" y="29210"/>
                  </a:lnTo>
                  <a:lnTo>
                    <a:pt x="730885" y="29210"/>
                  </a:lnTo>
                  <a:lnTo>
                    <a:pt x="719328" y="55372"/>
                  </a:lnTo>
                  <a:lnTo>
                    <a:pt x="719328" y="67183"/>
                  </a:lnTo>
                  <a:lnTo>
                    <a:pt x="730885" y="93218"/>
                  </a:lnTo>
                  <a:lnTo>
                    <a:pt x="847979" y="93218"/>
                  </a:lnTo>
                  <a:lnTo>
                    <a:pt x="847979" y="405638"/>
                  </a:lnTo>
                  <a:lnTo>
                    <a:pt x="885698" y="416179"/>
                  </a:lnTo>
                  <a:lnTo>
                    <a:pt x="903732" y="416179"/>
                  </a:lnTo>
                  <a:lnTo>
                    <a:pt x="941451" y="405638"/>
                  </a:lnTo>
                  <a:lnTo>
                    <a:pt x="941451" y="93218"/>
                  </a:lnTo>
                  <a:lnTo>
                    <a:pt x="1058418" y="93218"/>
                  </a:lnTo>
                  <a:lnTo>
                    <a:pt x="1070102" y="67183"/>
                  </a:lnTo>
                  <a:lnTo>
                    <a:pt x="1070102" y="55372"/>
                  </a:lnTo>
                  <a:close/>
                </a:path>
                <a:path w="1801495" h="421640">
                  <a:moveTo>
                    <a:pt x="1424305" y="241427"/>
                  </a:moveTo>
                  <a:lnTo>
                    <a:pt x="1420876" y="202196"/>
                  </a:lnTo>
                  <a:lnTo>
                    <a:pt x="1416710" y="186944"/>
                  </a:lnTo>
                  <a:lnTo>
                    <a:pt x="1414754" y="181292"/>
                  </a:lnTo>
                  <a:lnTo>
                    <a:pt x="1410309" y="171945"/>
                  </a:lnTo>
                  <a:lnTo>
                    <a:pt x="1404899" y="163245"/>
                  </a:lnTo>
                  <a:lnTo>
                    <a:pt x="1402041" y="159639"/>
                  </a:lnTo>
                  <a:lnTo>
                    <a:pt x="1398524" y="155194"/>
                  </a:lnTo>
                  <a:lnTo>
                    <a:pt x="1362837" y="130683"/>
                  </a:lnTo>
                  <a:lnTo>
                    <a:pt x="1323949" y="122364"/>
                  </a:lnTo>
                  <a:lnTo>
                    <a:pt x="1308481" y="121793"/>
                  </a:lnTo>
                  <a:lnTo>
                    <a:pt x="1295641" y="122389"/>
                  </a:lnTo>
                  <a:lnTo>
                    <a:pt x="1246759" y="136486"/>
                  </a:lnTo>
                  <a:lnTo>
                    <a:pt x="1211707" y="159639"/>
                  </a:lnTo>
                  <a:lnTo>
                    <a:pt x="1211707" y="10922"/>
                  </a:lnTo>
                  <a:lnTo>
                    <a:pt x="1188720" y="1016"/>
                  </a:lnTo>
                  <a:lnTo>
                    <a:pt x="1183005" y="381"/>
                  </a:lnTo>
                  <a:lnTo>
                    <a:pt x="1175893" y="0"/>
                  </a:lnTo>
                  <a:lnTo>
                    <a:pt x="1158367" y="0"/>
                  </a:lnTo>
                  <a:lnTo>
                    <a:pt x="1151128" y="381"/>
                  </a:lnTo>
                  <a:lnTo>
                    <a:pt x="1145540" y="1016"/>
                  </a:lnTo>
                  <a:lnTo>
                    <a:pt x="1139825" y="1524"/>
                  </a:lnTo>
                  <a:lnTo>
                    <a:pt x="1122426" y="10922"/>
                  </a:lnTo>
                  <a:lnTo>
                    <a:pt x="1122426" y="406273"/>
                  </a:lnTo>
                  <a:lnTo>
                    <a:pt x="1123188" y="408051"/>
                  </a:lnTo>
                  <a:lnTo>
                    <a:pt x="1124585" y="409448"/>
                  </a:lnTo>
                  <a:lnTo>
                    <a:pt x="1125982" y="410972"/>
                  </a:lnTo>
                  <a:lnTo>
                    <a:pt x="1158367" y="416179"/>
                  </a:lnTo>
                  <a:lnTo>
                    <a:pt x="1175893" y="416179"/>
                  </a:lnTo>
                  <a:lnTo>
                    <a:pt x="1211707" y="406273"/>
                  </a:lnTo>
                  <a:lnTo>
                    <a:pt x="1211707" y="227711"/>
                  </a:lnTo>
                  <a:lnTo>
                    <a:pt x="1221041" y="218389"/>
                  </a:lnTo>
                  <a:lnTo>
                    <a:pt x="1256538" y="192849"/>
                  </a:lnTo>
                  <a:lnTo>
                    <a:pt x="1282192" y="186944"/>
                  </a:lnTo>
                  <a:lnTo>
                    <a:pt x="1291209" y="186944"/>
                  </a:lnTo>
                  <a:lnTo>
                    <a:pt x="1326515" y="208788"/>
                  </a:lnTo>
                  <a:lnTo>
                    <a:pt x="1335405" y="252730"/>
                  </a:lnTo>
                  <a:lnTo>
                    <a:pt x="1335405" y="406273"/>
                  </a:lnTo>
                  <a:lnTo>
                    <a:pt x="1336040" y="408051"/>
                  </a:lnTo>
                  <a:lnTo>
                    <a:pt x="1371219" y="416179"/>
                  </a:lnTo>
                  <a:lnTo>
                    <a:pt x="1388491" y="416179"/>
                  </a:lnTo>
                  <a:lnTo>
                    <a:pt x="1422146" y="409448"/>
                  </a:lnTo>
                  <a:lnTo>
                    <a:pt x="1423543" y="408051"/>
                  </a:lnTo>
                  <a:lnTo>
                    <a:pt x="1424305" y="406273"/>
                  </a:lnTo>
                  <a:lnTo>
                    <a:pt x="1424305" y="241427"/>
                  </a:lnTo>
                  <a:close/>
                </a:path>
                <a:path w="1801495" h="421640">
                  <a:moveTo>
                    <a:pt x="1801495" y="251841"/>
                  </a:moveTo>
                  <a:lnTo>
                    <a:pt x="1801114" y="242316"/>
                  </a:lnTo>
                  <a:lnTo>
                    <a:pt x="1800948" y="238112"/>
                  </a:lnTo>
                  <a:lnTo>
                    <a:pt x="1799336" y="224891"/>
                  </a:lnTo>
                  <a:lnTo>
                    <a:pt x="1781962" y="177761"/>
                  </a:lnTo>
                  <a:lnTo>
                    <a:pt x="1745780" y="143332"/>
                  </a:lnTo>
                  <a:lnTo>
                    <a:pt x="1715008" y="130086"/>
                  </a:lnTo>
                  <a:lnTo>
                    <a:pt x="1715008" y="242316"/>
                  </a:lnTo>
                  <a:lnTo>
                    <a:pt x="1581785" y="242316"/>
                  </a:lnTo>
                  <a:lnTo>
                    <a:pt x="1594231" y="200660"/>
                  </a:lnTo>
                  <a:lnTo>
                    <a:pt x="1627187" y="177761"/>
                  </a:lnTo>
                  <a:lnTo>
                    <a:pt x="1650238" y="174752"/>
                  </a:lnTo>
                  <a:lnTo>
                    <a:pt x="1665922" y="175895"/>
                  </a:lnTo>
                  <a:lnTo>
                    <a:pt x="1706968" y="202679"/>
                  </a:lnTo>
                  <a:lnTo>
                    <a:pt x="1715008" y="242316"/>
                  </a:lnTo>
                  <a:lnTo>
                    <a:pt x="1715008" y="130086"/>
                  </a:lnTo>
                  <a:lnTo>
                    <a:pt x="1705394" y="127317"/>
                  </a:lnTo>
                  <a:lnTo>
                    <a:pt x="1689138" y="124256"/>
                  </a:lnTo>
                  <a:lnTo>
                    <a:pt x="1671434" y="122415"/>
                  </a:lnTo>
                  <a:lnTo>
                    <a:pt x="1652270" y="121793"/>
                  </a:lnTo>
                  <a:lnTo>
                    <a:pt x="1633982" y="122440"/>
                  </a:lnTo>
                  <a:lnTo>
                    <a:pt x="1584833" y="132207"/>
                  </a:lnTo>
                  <a:lnTo>
                    <a:pt x="1545056" y="153123"/>
                  </a:lnTo>
                  <a:lnTo>
                    <a:pt x="1515567" y="184378"/>
                  </a:lnTo>
                  <a:lnTo>
                    <a:pt x="1497317" y="225323"/>
                  </a:lnTo>
                  <a:lnTo>
                    <a:pt x="1491107" y="274447"/>
                  </a:lnTo>
                  <a:lnTo>
                    <a:pt x="1491767" y="292506"/>
                  </a:lnTo>
                  <a:lnTo>
                    <a:pt x="1501648" y="339344"/>
                  </a:lnTo>
                  <a:lnTo>
                    <a:pt x="1523365" y="375551"/>
                  </a:lnTo>
                  <a:lnTo>
                    <a:pt x="1557172" y="401116"/>
                  </a:lnTo>
                  <a:lnTo>
                    <a:pt x="1602778" y="416229"/>
                  </a:lnTo>
                  <a:lnTo>
                    <a:pt x="1660144" y="421259"/>
                  </a:lnTo>
                  <a:lnTo>
                    <a:pt x="1671612" y="421106"/>
                  </a:lnTo>
                  <a:lnTo>
                    <a:pt x="1714004" y="417423"/>
                  </a:lnTo>
                  <a:lnTo>
                    <a:pt x="1755038" y="409308"/>
                  </a:lnTo>
                  <a:lnTo>
                    <a:pt x="1779270" y="400050"/>
                  </a:lnTo>
                  <a:lnTo>
                    <a:pt x="1780794" y="398780"/>
                  </a:lnTo>
                  <a:lnTo>
                    <a:pt x="1785112" y="390271"/>
                  </a:lnTo>
                  <a:lnTo>
                    <a:pt x="1785620" y="388112"/>
                  </a:lnTo>
                  <a:lnTo>
                    <a:pt x="1786001" y="385445"/>
                  </a:lnTo>
                  <a:lnTo>
                    <a:pt x="1786509" y="379349"/>
                  </a:lnTo>
                  <a:lnTo>
                    <a:pt x="1786458" y="364744"/>
                  </a:lnTo>
                  <a:lnTo>
                    <a:pt x="1780540" y="347599"/>
                  </a:lnTo>
                  <a:lnTo>
                    <a:pt x="1779143" y="346837"/>
                  </a:lnTo>
                  <a:lnTo>
                    <a:pt x="1777365" y="346583"/>
                  </a:lnTo>
                  <a:lnTo>
                    <a:pt x="1771650" y="346583"/>
                  </a:lnTo>
                  <a:lnTo>
                    <a:pt x="1767078" y="347472"/>
                  </a:lnTo>
                  <a:lnTo>
                    <a:pt x="1760982" y="349504"/>
                  </a:lnTo>
                  <a:lnTo>
                    <a:pt x="1755775" y="351282"/>
                  </a:lnTo>
                  <a:lnTo>
                    <a:pt x="1748663" y="353314"/>
                  </a:lnTo>
                  <a:lnTo>
                    <a:pt x="1709293" y="361823"/>
                  </a:lnTo>
                  <a:lnTo>
                    <a:pt x="1668272" y="364744"/>
                  </a:lnTo>
                  <a:lnTo>
                    <a:pt x="1657146" y="364426"/>
                  </a:lnTo>
                  <a:lnTo>
                    <a:pt x="1613789" y="353453"/>
                  </a:lnTo>
                  <a:lnTo>
                    <a:pt x="1586611" y="321437"/>
                  </a:lnTo>
                  <a:lnTo>
                    <a:pt x="1581785" y="290576"/>
                  </a:lnTo>
                  <a:lnTo>
                    <a:pt x="1782699" y="290576"/>
                  </a:lnTo>
                  <a:lnTo>
                    <a:pt x="1789303" y="288417"/>
                  </a:lnTo>
                  <a:lnTo>
                    <a:pt x="1794129" y="283972"/>
                  </a:lnTo>
                  <a:lnTo>
                    <a:pt x="1799082" y="279654"/>
                  </a:lnTo>
                  <a:lnTo>
                    <a:pt x="1801495" y="272923"/>
                  </a:lnTo>
                  <a:lnTo>
                    <a:pt x="1801495" y="251841"/>
                  </a:lnTo>
                  <a:close/>
                </a:path>
              </a:pathLst>
            </a:custGeom>
            <a:solidFill>
              <a:srgbClr val="FFFD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39558" y="278511"/>
              <a:ext cx="1827530" cy="42024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62578" y="1038212"/>
              <a:ext cx="2074545" cy="1165860"/>
            </a:xfrm>
            <a:custGeom>
              <a:avLst/>
              <a:gdLst/>
              <a:ahLst/>
              <a:cxnLst/>
              <a:rect l="l" t="t" r="r" b="b"/>
              <a:pathLst>
                <a:path w="2074545" h="1165860">
                  <a:moveTo>
                    <a:pt x="0" y="1165237"/>
                  </a:moveTo>
                  <a:lnTo>
                    <a:pt x="2074291" y="1165237"/>
                  </a:lnTo>
                  <a:lnTo>
                    <a:pt x="2074291" y="0"/>
                  </a:lnTo>
                  <a:lnTo>
                    <a:pt x="0" y="0"/>
                  </a:lnTo>
                  <a:lnTo>
                    <a:pt x="0" y="1165237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6370" y="1712976"/>
              <a:ext cx="3400425" cy="214058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42970" y="1066546"/>
              <a:ext cx="2191385" cy="12141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16964"/>
            <a:ext cx="10052303" cy="654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9050" y="0"/>
            <a:ext cx="10096500" cy="1281430"/>
            <a:chOff x="-19050" y="0"/>
            <a:chExt cx="10096500" cy="1281430"/>
          </a:xfrm>
        </p:grpSpPr>
        <p:sp>
          <p:nvSpPr>
            <p:cNvPr id="4" name="object 4"/>
            <p:cNvSpPr/>
            <p:nvPr/>
          </p:nvSpPr>
          <p:spPr>
            <a:xfrm>
              <a:off x="-19049" y="0"/>
              <a:ext cx="10090150" cy="12814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0058400" cy="1234440"/>
            </a:xfrm>
            <a:custGeom>
              <a:avLst/>
              <a:gdLst/>
              <a:ahLst/>
              <a:cxnLst/>
              <a:rect l="l" t="t" r="r" b="b"/>
              <a:pathLst>
                <a:path w="10058400" h="1234440">
                  <a:moveTo>
                    <a:pt x="10058400" y="0"/>
                  </a:moveTo>
                  <a:lnTo>
                    <a:pt x="10058400" y="1234440"/>
                  </a:lnTo>
                  <a:lnTo>
                    <a:pt x="0" y="123444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50" y="308102"/>
              <a:ext cx="10052050" cy="707390"/>
            </a:xfrm>
            <a:custGeom>
              <a:avLst/>
              <a:gdLst/>
              <a:ahLst/>
              <a:cxnLst/>
              <a:rect l="l" t="t" r="r" b="b"/>
              <a:pathLst>
                <a:path w="10052050" h="707390">
                  <a:moveTo>
                    <a:pt x="10052050" y="0"/>
                  </a:moveTo>
                  <a:lnTo>
                    <a:pt x="0" y="0"/>
                  </a:lnTo>
                  <a:lnTo>
                    <a:pt x="0" y="706881"/>
                  </a:lnTo>
                  <a:lnTo>
                    <a:pt x="10052050" y="706881"/>
                  </a:lnTo>
                  <a:lnTo>
                    <a:pt x="10052050" y="0"/>
                  </a:lnTo>
                  <a:close/>
                </a:path>
              </a:pathLst>
            </a:custGeom>
            <a:solidFill>
              <a:srgbClr val="3925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2307" y="546734"/>
              <a:ext cx="3463175" cy="5219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69765" y="545719"/>
              <a:ext cx="3199003" cy="52247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92288" y="545719"/>
              <a:ext cx="1605533" cy="5224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070980" y="3425063"/>
            <a:ext cx="3439160" cy="374015"/>
            <a:chOff x="6070980" y="3425063"/>
            <a:chExt cx="3439160" cy="374015"/>
          </a:xfrm>
        </p:grpSpPr>
        <p:sp>
          <p:nvSpPr>
            <p:cNvPr id="11" name="object 11"/>
            <p:cNvSpPr/>
            <p:nvPr/>
          </p:nvSpPr>
          <p:spPr>
            <a:xfrm>
              <a:off x="8929751" y="3442843"/>
              <a:ext cx="580135" cy="1431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70980" y="3425063"/>
              <a:ext cx="3281045" cy="37401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060694" y="3786327"/>
            <a:ext cx="343598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171717"/>
                </a:solidFill>
                <a:latin typeface="Times New Roman"/>
                <a:cs typeface="Times New Roman"/>
              </a:rPr>
              <a:t>MSG </a:t>
            </a:r>
            <a:r>
              <a:rPr sz="1400" spc="-5" dirty="0">
                <a:solidFill>
                  <a:srgbClr val="171717"/>
                </a:solidFill>
                <a:latin typeface="Times New Roman"/>
                <a:cs typeface="Times New Roman"/>
              </a:rPr>
              <a:t>or gluten, making them the ideal </a:t>
            </a:r>
            <a:r>
              <a:rPr sz="1400" spc="-10" dirty="0">
                <a:solidFill>
                  <a:srgbClr val="171717"/>
                </a:solidFill>
                <a:latin typeface="Times New Roman"/>
                <a:cs typeface="Times New Roman"/>
              </a:rPr>
              <a:t>snack</a:t>
            </a:r>
            <a:r>
              <a:rPr sz="1400" spc="-13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171717"/>
                </a:solidFill>
                <a:latin typeface="Times New Roman"/>
                <a:cs typeface="Times New Roman"/>
              </a:rPr>
              <a:t>for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77839" y="4106545"/>
            <a:ext cx="240919" cy="1195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67017" y="4065142"/>
            <a:ext cx="634746" cy="1252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97903" y="4065142"/>
            <a:ext cx="648970" cy="1252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071234" y="4065142"/>
            <a:ext cx="3310890" cy="588010"/>
            <a:chOff x="6071234" y="4065142"/>
            <a:chExt cx="3310890" cy="588010"/>
          </a:xfrm>
        </p:grpSpPr>
        <p:sp>
          <p:nvSpPr>
            <p:cNvPr id="18" name="object 18"/>
            <p:cNvSpPr/>
            <p:nvPr/>
          </p:nvSpPr>
          <p:spPr>
            <a:xfrm>
              <a:off x="6077838" y="4278502"/>
              <a:ext cx="866393" cy="12522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96656" y="4065142"/>
              <a:ext cx="1585468" cy="33858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71234" y="4278502"/>
              <a:ext cx="2183638" cy="37426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11133" y="4491862"/>
              <a:ext cx="1062609" cy="12547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0694" y="4640021"/>
            <a:ext cx="349504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171717"/>
                </a:solidFill>
                <a:latin typeface="Times New Roman"/>
                <a:cs typeface="Times New Roman"/>
              </a:rPr>
              <a:t>picnic, paired with a meal or part of a</a:t>
            </a:r>
            <a:r>
              <a:rPr sz="1400" spc="-20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171717"/>
                </a:solidFill>
                <a:latin typeface="Times New Roman"/>
                <a:cs typeface="Times New Roman"/>
              </a:rPr>
              <a:t>charcuterie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071234" y="4918583"/>
            <a:ext cx="3321050" cy="374650"/>
            <a:chOff x="6071234" y="4918583"/>
            <a:chExt cx="3321050" cy="374650"/>
          </a:xfrm>
        </p:grpSpPr>
        <p:sp>
          <p:nvSpPr>
            <p:cNvPr id="24" name="object 24"/>
            <p:cNvSpPr/>
            <p:nvPr/>
          </p:nvSpPr>
          <p:spPr>
            <a:xfrm>
              <a:off x="6071234" y="4918583"/>
              <a:ext cx="2631693" cy="37426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742806" y="4918583"/>
              <a:ext cx="648970" cy="12522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6077711" y="5558663"/>
            <a:ext cx="926211" cy="1606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58532" y="5558663"/>
            <a:ext cx="495808" cy="16065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06410" y="5558663"/>
            <a:ext cx="488950" cy="161290"/>
          </a:xfrm>
          <a:custGeom>
            <a:avLst/>
            <a:gdLst/>
            <a:ahLst/>
            <a:cxnLst/>
            <a:rect l="l" t="t" r="r" b="b"/>
            <a:pathLst>
              <a:path w="488950" h="161289">
                <a:moveTo>
                  <a:pt x="26543" y="49784"/>
                </a:moveTo>
                <a:lnTo>
                  <a:pt x="12446" y="49784"/>
                </a:lnTo>
                <a:lnTo>
                  <a:pt x="12542" y="109347"/>
                </a:lnTo>
                <a:lnTo>
                  <a:pt x="24892" y="124079"/>
                </a:lnTo>
                <a:lnTo>
                  <a:pt x="31369" y="124079"/>
                </a:lnTo>
                <a:lnTo>
                  <a:pt x="35179" y="122681"/>
                </a:lnTo>
                <a:lnTo>
                  <a:pt x="42418" y="116967"/>
                </a:lnTo>
                <a:lnTo>
                  <a:pt x="44365" y="114045"/>
                </a:lnTo>
                <a:lnTo>
                  <a:pt x="32004" y="114045"/>
                </a:lnTo>
                <a:lnTo>
                  <a:pt x="30225" y="113156"/>
                </a:lnTo>
                <a:lnTo>
                  <a:pt x="28702" y="111379"/>
                </a:lnTo>
                <a:lnTo>
                  <a:pt x="27305" y="109600"/>
                </a:lnTo>
                <a:lnTo>
                  <a:pt x="26543" y="106172"/>
                </a:lnTo>
                <a:lnTo>
                  <a:pt x="26543" y="49784"/>
                </a:lnTo>
                <a:close/>
              </a:path>
              <a:path w="488950" h="161289">
                <a:moveTo>
                  <a:pt x="47244" y="107061"/>
                </a:moveTo>
                <a:lnTo>
                  <a:pt x="43942" y="107061"/>
                </a:lnTo>
                <a:lnTo>
                  <a:pt x="42925" y="109347"/>
                </a:lnTo>
                <a:lnTo>
                  <a:pt x="41529" y="111125"/>
                </a:lnTo>
                <a:lnTo>
                  <a:pt x="39750" y="112268"/>
                </a:lnTo>
                <a:lnTo>
                  <a:pt x="37973" y="113537"/>
                </a:lnTo>
                <a:lnTo>
                  <a:pt x="36195" y="114045"/>
                </a:lnTo>
                <a:lnTo>
                  <a:pt x="44365" y="114045"/>
                </a:lnTo>
                <a:lnTo>
                  <a:pt x="45212" y="112775"/>
                </a:lnTo>
                <a:lnTo>
                  <a:pt x="47244" y="107061"/>
                </a:lnTo>
                <a:close/>
              </a:path>
              <a:path w="488950" h="161289">
                <a:moveTo>
                  <a:pt x="26543" y="17780"/>
                </a:moveTo>
                <a:lnTo>
                  <a:pt x="23875" y="17780"/>
                </a:lnTo>
                <a:lnTo>
                  <a:pt x="21590" y="23622"/>
                </a:lnTo>
                <a:lnTo>
                  <a:pt x="19685" y="27559"/>
                </a:lnTo>
                <a:lnTo>
                  <a:pt x="0" y="46989"/>
                </a:lnTo>
                <a:lnTo>
                  <a:pt x="0" y="49784"/>
                </a:lnTo>
                <a:lnTo>
                  <a:pt x="44831" y="49784"/>
                </a:lnTo>
                <a:lnTo>
                  <a:pt x="44831" y="43687"/>
                </a:lnTo>
                <a:lnTo>
                  <a:pt x="26543" y="43687"/>
                </a:lnTo>
                <a:lnTo>
                  <a:pt x="26543" y="17780"/>
                </a:lnTo>
                <a:close/>
              </a:path>
              <a:path w="488950" h="161289">
                <a:moveTo>
                  <a:pt x="88265" y="119761"/>
                </a:moveTo>
                <a:lnTo>
                  <a:pt x="49403" y="119761"/>
                </a:lnTo>
                <a:lnTo>
                  <a:pt x="49403" y="122809"/>
                </a:lnTo>
                <a:lnTo>
                  <a:pt x="88265" y="122809"/>
                </a:lnTo>
                <a:lnTo>
                  <a:pt x="88265" y="119761"/>
                </a:lnTo>
                <a:close/>
              </a:path>
              <a:path w="488950" h="161289">
                <a:moveTo>
                  <a:pt x="133477" y="119761"/>
                </a:moveTo>
                <a:lnTo>
                  <a:pt x="94996" y="119761"/>
                </a:lnTo>
                <a:lnTo>
                  <a:pt x="94996" y="122809"/>
                </a:lnTo>
                <a:lnTo>
                  <a:pt x="133477" y="122809"/>
                </a:lnTo>
                <a:lnTo>
                  <a:pt x="133477" y="119761"/>
                </a:lnTo>
                <a:close/>
              </a:path>
              <a:path w="488950" h="161289">
                <a:moveTo>
                  <a:pt x="75565" y="11430"/>
                </a:moveTo>
                <a:lnTo>
                  <a:pt x="56769" y="11430"/>
                </a:lnTo>
                <a:lnTo>
                  <a:pt x="57912" y="11684"/>
                </a:lnTo>
                <a:lnTo>
                  <a:pt x="59690" y="13207"/>
                </a:lnTo>
                <a:lnTo>
                  <a:pt x="60325" y="14605"/>
                </a:lnTo>
                <a:lnTo>
                  <a:pt x="60706" y="16763"/>
                </a:lnTo>
                <a:lnTo>
                  <a:pt x="61214" y="18795"/>
                </a:lnTo>
                <a:lnTo>
                  <a:pt x="61301" y="110362"/>
                </a:lnTo>
                <a:lnTo>
                  <a:pt x="61087" y="113156"/>
                </a:lnTo>
                <a:lnTo>
                  <a:pt x="60166" y="115188"/>
                </a:lnTo>
                <a:lnTo>
                  <a:pt x="59690" y="116331"/>
                </a:lnTo>
                <a:lnTo>
                  <a:pt x="58800" y="117475"/>
                </a:lnTo>
                <a:lnTo>
                  <a:pt x="57658" y="118110"/>
                </a:lnTo>
                <a:lnTo>
                  <a:pt x="55625" y="119125"/>
                </a:lnTo>
                <a:lnTo>
                  <a:pt x="52959" y="119761"/>
                </a:lnTo>
                <a:lnTo>
                  <a:pt x="84200" y="119761"/>
                </a:lnTo>
                <a:lnTo>
                  <a:pt x="75565" y="110362"/>
                </a:lnTo>
                <a:lnTo>
                  <a:pt x="75565" y="63118"/>
                </a:lnTo>
                <a:lnTo>
                  <a:pt x="79756" y="58674"/>
                </a:lnTo>
                <a:lnTo>
                  <a:pt x="80676" y="57912"/>
                </a:lnTo>
                <a:lnTo>
                  <a:pt x="75565" y="57912"/>
                </a:lnTo>
                <a:lnTo>
                  <a:pt x="75565" y="11430"/>
                </a:lnTo>
                <a:close/>
              </a:path>
              <a:path w="488950" h="161289">
                <a:moveTo>
                  <a:pt x="118853" y="51816"/>
                </a:moveTo>
                <a:lnTo>
                  <a:pt x="97917" y="51816"/>
                </a:lnTo>
                <a:lnTo>
                  <a:pt x="100203" y="52578"/>
                </a:lnTo>
                <a:lnTo>
                  <a:pt x="102108" y="53848"/>
                </a:lnTo>
                <a:lnTo>
                  <a:pt x="104140" y="55244"/>
                </a:lnTo>
                <a:lnTo>
                  <a:pt x="105537" y="57276"/>
                </a:lnTo>
                <a:lnTo>
                  <a:pt x="107315" y="62611"/>
                </a:lnTo>
                <a:lnTo>
                  <a:pt x="107619" y="67182"/>
                </a:lnTo>
                <a:lnTo>
                  <a:pt x="107569" y="112141"/>
                </a:lnTo>
                <a:lnTo>
                  <a:pt x="100457" y="119761"/>
                </a:lnTo>
                <a:lnTo>
                  <a:pt x="129921" y="119761"/>
                </a:lnTo>
                <a:lnTo>
                  <a:pt x="121920" y="67182"/>
                </a:lnTo>
                <a:lnTo>
                  <a:pt x="121412" y="60451"/>
                </a:lnTo>
                <a:lnTo>
                  <a:pt x="120269" y="56768"/>
                </a:lnTo>
                <a:lnTo>
                  <a:pt x="118853" y="51816"/>
                </a:lnTo>
                <a:close/>
              </a:path>
              <a:path w="488950" h="161289">
                <a:moveTo>
                  <a:pt x="106172" y="41401"/>
                </a:moveTo>
                <a:lnTo>
                  <a:pt x="98044" y="41401"/>
                </a:lnTo>
                <a:lnTo>
                  <a:pt x="94361" y="42418"/>
                </a:lnTo>
                <a:lnTo>
                  <a:pt x="90550" y="44450"/>
                </a:lnTo>
                <a:lnTo>
                  <a:pt x="86868" y="46355"/>
                </a:lnTo>
                <a:lnTo>
                  <a:pt x="81915" y="50926"/>
                </a:lnTo>
                <a:lnTo>
                  <a:pt x="75565" y="57912"/>
                </a:lnTo>
                <a:lnTo>
                  <a:pt x="80676" y="57912"/>
                </a:lnTo>
                <a:lnTo>
                  <a:pt x="83439" y="55625"/>
                </a:lnTo>
                <a:lnTo>
                  <a:pt x="86487" y="54101"/>
                </a:lnTo>
                <a:lnTo>
                  <a:pt x="89408" y="52578"/>
                </a:lnTo>
                <a:lnTo>
                  <a:pt x="92329" y="51816"/>
                </a:lnTo>
                <a:lnTo>
                  <a:pt x="118853" y="51816"/>
                </a:lnTo>
                <a:lnTo>
                  <a:pt x="118745" y="51435"/>
                </a:lnTo>
                <a:lnTo>
                  <a:pt x="116332" y="47625"/>
                </a:lnTo>
                <a:lnTo>
                  <a:pt x="113157" y="45085"/>
                </a:lnTo>
                <a:lnTo>
                  <a:pt x="109982" y="42672"/>
                </a:lnTo>
                <a:lnTo>
                  <a:pt x="106172" y="41401"/>
                </a:lnTo>
                <a:close/>
              </a:path>
              <a:path w="488950" h="161289">
                <a:moveTo>
                  <a:pt x="75565" y="0"/>
                </a:moveTo>
                <a:lnTo>
                  <a:pt x="71628" y="0"/>
                </a:lnTo>
                <a:lnTo>
                  <a:pt x="48260" y="9779"/>
                </a:lnTo>
                <a:lnTo>
                  <a:pt x="49403" y="12700"/>
                </a:lnTo>
                <a:lnTo>
                  <a:pt x="52070" y="11811"/>
                </a:lnTo>
                <a:lnTo>
                  <a:pt x="54102" y="11430"/>
                </a:lnTo>
                <a:lnTo>
                  <a:pt x="75565" y="11430"/>
                </a:lnTo>
                <a:lnTo>
                  <a:pt x="75565" y="0"/>
                </a:lnTo>
                <a:close/>
              </a:path>
              <a:path w="488950" h="161289">
                <a:moveTo>
                  <a:pt x="183896" y="41275"/>
                </a:moveTo>
                <a:lnTo>
                  <a:pt x="175133" y="41275"/>
                </a:lnTo>
                <a:lnTo>
                  <a:pt x="167655" y="41989"/>
                </a:lnTo>
                <a:lnTo>
                  <a:pt x="139580" y="74707"/>
                </a:lnTo>
                <a:lnTo>
                  <a:pt x="138938" y="84328"/>
                </a:lnTo>
                <a:lnTo>
                  <a:pt x="139559" y="93188"/>
                </a:lnTo>
                <a:lnTo>
                  <a:pt x="166312" y="124531"/>
                </a:lnTo>
                <a:lnTo>
                  <a:pt x="173100" y="125222"/>
                </a:lnTo>
                <a:lnTo>
                  <a:pt x="181737" y="125222"/>
                </a:lnTo>
                <a:lnTo>
                  <a:pt x="188975" y="122047"/>
                </a:lnTo>
                <a:lnTo>
                  <a:pt x="194818" y="115569"/>
                </a:lnTo>
                <a:lnTo>
                  <a:pt x="198740" y="111125"/>
                </a:lnTo>
                <a:lnTo>
                  <a:pt x="171958" y="111125"/>
                </a:lnTo>
                <a:lnTo>
                  <a:pt x="165227" y="107823"/>
                </a:lnTo>
                <a:lnTo>
                  <a:pt x="151130" y="73532"/>
                </a:lnTo>
                <a:lnTo>
                  <a:pt x="205232" y="73532"/>
                </a:lnTo>
                <a:lnTo>
                  <a:pt x="205232" y="68453"/>
                </a:lnTo>
                <a:lnTo>
                  <a:pt x="151130" y="68453"/>
                </a:lnTo>
                <a:lnTo>
                  <a:pt x="151765" y="61849"/>
                </a:lnTo>
                <a:lnTo>
                  <a:pt x="153924" y="56768"/>
                </a:lnTo>
                <a:lnTo>
                  <a:pt x="157607" y="52959"/>
                </a:lnTo>
                <a:lnTo>
                  <a:pt x="161417" y="49275"/>
                </a:lnTo>
                <a:lnTo>
                  <a:pt x="165608" y="47498"/>
                </a:lnTo>
                <a:lnTo>
                  <a:pt x="194293" y="47498"/>
                </a:lnTo>
                <a:lnTo>
                  <a:pt x="191135" y="44195"/>
                </a:lnTo>
                <a:lnTo>
                  <a:pt x="183896" y="41275"/>
                </a:lnTo>
                <a:close/>
              </a:path>
              <a:path w="488950" h="161289">
                <a:moveTo>
                  <a:pt x="202565" y="92201"/>
                </a:moveTo>
                <a:lnTo>
                  <a:pt x="184785" y="111125"/>
                </a:lnTo>
                <a:lnTo>
                  <a:pt x="198740" y="111125"/>
                </a:lnTo>
                <a:lnTo>
                  <a:pt x="200533" y="109093"/>
                </a:lnTo>
                <a:lnTo>
                  <a:pt x="203962" y="101854"/>
                </a:lnTo>
                <a:lnTo>
                  <a:pt x="205232" y="93980"/>
                </a:lnTo>
                <a:lnTo>
                  <a:pt x="202565" y="92201"/>
                </a:lnTo>
                <a:close/>
              </a:path>
              <a:path w="488950" h="161289">
                <a:moveTo>
                  <a:pt x="194293" y="47498"/>
                </a:moveTo>
                <a:lnTo>
                  <a:pt x="173355" y="47498"/>
                </a:lnTo>
                <a:lnTo>
                  <a:pt x="176403" y="48387"/>
                </a:lnTo>
                <a:lnTo>
                  <a:pt x="179197" y="50164"/>
                </a:lnTo>
                <a:lnTo>
                  <a:pt x="187325" y="68453"/>
                </a:lnTo>
                <a:lnTo>
                  <a:pt x="205232" y="68453"/>
                </a:lnTo>
                <a:lnTo>
                  <a:pt x="205137" y="63500"/>
                </a:lnTo>
                <a:lnTo>
                  <a:pt x="202311" y="55880"/>
                </a:lnTo>
                <a:lnTo>
                  <a:pt x="194293" y="47498"/>
                </a:lnTo>
                <a:close/>
              </a:path>
              <a:path w="488950" h="161289">
                <a:moveTo>
                  <a:pt x="227457" y="143256"/>
                </a:moveTo>
                <a:lnTo>
                  <a:pt x="222758" y="143256"/>
                </a:lnTo>
                <a:lnTo>
                  <a:pt x="220725" y="144018"/>
                </a:lnTo>
                <a:lnTo>
                  <a:pt x="219075" y="145414"/>
                </a:lnTo>
                <a:lnTo>
                  <a:pt x="217550" y="146938"/>
                </a:lnTo>
                <a:lnTo>
                  <a:pt x="216789" y="148844"/>
                </a:lnTo>
                <a:lnTo>
                  <a:pt x="216789" y="153797"/>
                </a:lnTo>
                <a:lnTo>
                  <a:pt x="217805" y="156082"/>
                </a:lnTo>
                <a:lnTo>
                  <a:pt x="219964" y="157987"/>
                </a:lnTo>
                <a:lnTo>
                  <a:pt x="222123" y="160019"/>
                </a:lnTo>
                <a:lnTo>
                  <a:pt x="224917" y="160909"/>
                </a:lnTo>
                <a:lnTo>
                  <a:pt x="232918" y="160909"/>
                </a:lnTo>
                <a:lnTo>
                  <a:pt x="237744" y="159004"/>
                </a:lnTo>
                <a:lnTo>
                  <a:pt x="247650" y="151130"/>
                </a:lnTo>
                <a:lnTo>
                  <a:pt x="250991" y="146431"/>
                </a:lnTo>
                <a:lnTo>
                  <a:pt x="236982" y="146431"/>
                </a:lnTo>
                <a:lnTo>
                  <a:pt x="235585" y="146050"/>
                </a:lnTo>
                <a:lnTo>
                  <a:pt x="229997" y="143891"/>
                </a:lnTo>
                <a:lnTo>
                  <a:pt x="227457" y="143256"/>
                </a:lnTo>
                <a:close/>
              </a:path>
              <a:path w="488950" h="161289">
                <a:moveTo>
                  <a:pt x="249174" y="43687"/>
                </a:moveTo>
                <a:lnTo>
                  <a:pt x="212725" y="43687"/>
                </a:lnTo>
                <a:lnTo>
                  <a:pt x="212725" y="46989"/>
                </a:lnTo>
                <a:lnTo>
                  <a:pt x="215646" y="47625"/>
                </a:lnTo>
                <a:lnTo>
                  <a:pt x="217805" y="48387"/>
                </a:lnTo>
                <a:lnTo>
                  <a:pt x="219075" y="49403"/>
                </a:lnTo>
                <a:lnTo>
                  <a:pt x="219964" y="50037"/>
                </a:lnTo>
                <a:lnTo>
                  <a:pt x="221107" y="51435"/>
                </a:lnTo>
                <a:lnTo>
                  <a:pt x="222599" y="53593"/>
                </a:lnTo>
                <a:lnTo>
                  <a:pt x="224409" y="56006"/>
                </a:lnTo>
                <a:lnTo>
                  <a:pt x="225806" y="58293"/>
                </a:lnTo>
                <a:lnTo>
                  <a:pt x="226695" y="60070"/>
                </a:lnTo>
                <a:lnTo>
                  <a:pt x="254762" y="119761"/>
                </a:lnTo>
                <a:lnTo>
                  <a:pt x="249174" y="133476"/>
                </a:lnTo>
                <a:lnTo>
                  <a:pt x="247142" y="138556"/>
                </a:lnTo>
                <a:lnTo>
                  <a:pt x="245110" y="141986"/>
                </a:lnTo>
                <a:lnTo>
                  <a:pt x="241046" y="145542"/>
                </a:lnTo>
                <a:lnTo>
                  <a:pt x="239268" y="146431"/>
                </a:lnTo>
                <a:lnTo>
                  <a:pt x="250991" y="146431"/>
                </a:lnTo>
                <a:lnTo>
                  <a:pt x="251714" y="145414"/>
                </a:lnTo>
                <a:lnTo>
                  <a:pt x="254762" y="137794"/>
                </a:lnTo>
                <a:lnTo>
                  <a:pt x="269214" y="101981"/>
                </a:lnTo>
                <a:lnTo>
                  <a:pt x="261620" y="101981"/>
                </a:lnTo>
                <a:lnTo>
                  <a:pt x="242570" y="62103"/>
                </a:lnTo>
                <a:lnTo>
                  <a:pt x="240665" y="58166"/>
                </a:lnTo>
                <a:lnTo>
                  <a:pt x="239847" y="55244"/>
                </a:lnTo>
                <a:lnTo>
                  <a:pt x="239775" y="51181"/>
                </a:lnTo>
                <a:lnTo>
                  <a:pt x="240411" y="49784"/>
                </a:lnTo>
                <a:lnTo>
                  <a:pt x="242950" y="47498"/>
                </a:lnTo>
                <a:lnTo>
                  <a:pt x="244856" y="46989"/>
                </a:lnTo>
                <a:lnTo>
                  <a:pt x="249174" y="46989"/>
                </a:lnTo>
                <a:lnTo>
                  <a:pt x="249174" y="43687"/>
                </a:lnTo>
                <a:close/>
              </a:path>
              <a:path w="488950" h="161289">
                <a:moveTo>
                  <a:pt x="298196" y="43687"/>
                </a:moveTo>
                <a:lnTo>
                  <a:pt x="272669" y="43687"/>
                </a:lnTo>
                <a:lnTo>
                  <a:pt x="272669" y="46989"/>
                </a:lnTo>
                <a:lnTo>
                  <a:pt x="275209" y="46989"/>
                </a:lnTo>
                <a:lnTo>
                  <a:pt x="276860" y="47117"/>
                </a:lnTo>
                <a:lnTo>
                  <a:pt x="280543" y="53593"/>
                </a:lnTo>
                <a:lnTo>
                  <a:pt x="280162" y="56006"/>
                </a:lnTo>
                <a:lnTo>
                  <a:pt x="279146" y="58293"/>
                </a:lnTo>
                <a:lnTo>
                  <a:pt x="261620" y="101981"/>
                </a:lnTo>
                <a:lnTo>
                  <a:pt x="269214" y="101981"/>
                </a:lnTo>
                <a:lnTo>
                  <a:pt x="286888" y="58166"/>
                </a:lnTo>
                <a:lnTo>
                  <a:pt x="288148" y="54991"/>
                </a:lnTo>
                <a:lnTo>
                  <a:pt x="289052" y="52959"/>
                </a:lnTo>
                <a:lnTo>
                  <a:pt x="298196" y="46989"/>
                </a:lnTo>
                <a:lnTo>
                  <a:pt x="298196" y="43687"/>
                </a:lnTo>
                <a:close/>
              </a:path>
              <a:path w="488950" h="161289">
                <a:moveTo>
                  <a:pt x="342646" y="20828"/>
                </a:moveTo>
                <a:lnTo>
                  <a:pt x="332232" y="20828"/>
                </a:lnTo>
                <a:lnTo>
                  <a:pt x="332994" y="21209"/>
                </a:lnTo>
                <a:lnTo>
                  <a:pt x="334264" y="22987"/>
                </a:lnTo>
                <a:lnTo>
                  <a:pt x="334645" y="24256"/>
                </a:lnTo>
                <a:lnTo>
                  <a:pt x="334645" y="29082"/>
                </a:lnTo>
                <a:lnTo>
                  <a:pt x="333883" y="31750"/>
                </a:lnTo>
                <a:lnTo>
                  <a:pt x="332359" y="33909"/>
                </a:lnTo>
                <a:lnTo>
                  <a:pt x="330327" y="36956"/>
                </a:lnTo>
                <a:lnTo>
                  <a:pt x="326263" y="40259"/>
                </a:lnTo>
                <a:lnTo>
                  <a:pt x="320421" y="43687"/>
                </a:lnTo>
                <a:lnTo>
                  <a:pt x="320421" y="47751"/>
                </a:lnTo>
                <a:lnTo>
                  <a:pt x="326771" y="45338"/>
                </a:lnTo>
                <a:lnTo>
                  <a:pt x="331724" y="42291"/>
                </a:lnTo>
                <a:lnTo>
                  <a:pt x="335025" y="38607"/>
                </a:lnTo>
                <a:lnTo>
                  <a:pt x="340106" y="33019"/>
                </a:lnTo>
                <a:lnTo>
                  <a:pt x="342646" y="26924"/>
                </a:lnTo>
                <a:lnTo>
                  <a:pt x="342646" y="20828"/>
                </a:lnTo>
                <a:close/>
              </a:path>
              <a:path w="488950" h="161289">
                <a:moveTo>
                  <a:pt x="331597" y="3048"/>
                </a:moveTo>
                <a:lnTo>
                  <a:pt x="324485" y="3048"/>
                </a:lnTo>
                <a:lnTo>
                  <a:pt x="321691" y="4191"/>
                </a:lnTo>
                <a:lnTo>
                  <a:pt x="319278" y="6350"/>
                </a:lnTo>
                <a:lnTo>
                  <a:pt x="317500" y="8000"/>
                </a:lnTo>
                <a:lnTo>
                  <a:pt x="316611" y="10160"/>
                </a:lnTo>
                <a:lnTo>
                  <a:pt x="316611" y="15748"/>
                </a:lnTo>
                <a:lnTo>
                  <a:pt x="317500" y="17780"/>
                </a:lnTo>
                <a:lnTo>
                  <a:pt x="321056" y="21336"/>
                </a:lnTo>
                <a:lnTo>
                  <a:pt x="323088" y="22098"/>
                </a:lnTo>
                <a:lnTo>
                  <a:pt x="326263" y="22098"/>
                </a:lnTo>
                <a:lnTo>
                  <a:pt x="327533" y="21843"/>
                </a:lnTo>
                <a:lnTo>
                  <a:pt x="328930" y="21336"/>
                </a:lnTo>
                <a:lnTo>
                  <a:pt x="330073" y="20955"/>
                </a:lnTo>
                <a:lnTo>
                  <a:pt x="330835" y="20828"/>
                </a:lnTo>
                <a:lnTo>
                  <a:pt x="342646" y="20828"/>
                </a:lnTo>
                <a:lnTo>
                  <a:pt x="342646" y="15239"/>
                </a:lnTo>
                <a:lnTo>
                  <a:pt x="341122" y="11175"/>
                </a:lnTo>
                <a:lnTo>
                  <a:pt x="338074" y="8000"/>
                </a:lnTo>
                <a:lnTo>
                  <a:pt x="335025" y="4699"/>
                </a:lnTo>
                <a:lnTo>
                  <a:pt x="331597" y="3048"/>
                </a:lnTo>
                <a:close/>
              </a:path>
              <a:path w="488950" h="161289">
                <a:moveTo>
                  <a:pt x="400050" y="119761"/>
                </a:moveTo>
                <a:lnTo>
                  <a:pt x="359918" y="119761"/>
                </a:lnTo>
                <a:lnTo>
                  <a:pt x="359918" y="122809"/>
                </a:lnTo>
                <a:lnTo>
                  <a:pt x="400050" y="122809"/>
                </a:lnTo>
                <a:lnTo>
                  <a:pt x="400050" y="119761"/>
                </a:lnTo>
                <a:close/>
              </a:path>
              <a:path w="488950" h="161289">
                <a:moveTo>
                  <a:pt x="386334" y="52831"/>
                </a:moveTo>
                <a:lnTo>
                  <a:pt x="367411" y="52831"/>
                </a:lnTo>
                <a:lnTo>
                  <a:pt x="368681" y="53339"/>
                </a:lnTo>
                <a:lnTo>
                  <a:pt x="370713" y="54863"/>
                </a:lnTo>
                <a:lnTo>
                  <a:pt x="371348" y="56134"/>
                </a:lnTo>
                <a:lnTo>
                  <a:pt x="372001" y="59181"/>
                </a:lnTo>
                <a:lnTo>
                  <a:pt x="372110" y="112394"/>
                </a:lnTo>
                <a:lnTo>
                  <a:pt x="371348" y="115443"/>
                </a:lnTo>
                <a:lnTo>
                  <a:pt x="370332" y="116839"/>
                </a:lnTo>
                <a:lnTo>
                  <a:pt x="366903" y="119125"/>
                </a:lnTo>
                <a:lnTo>
                  <a:pt x="363982" y="119761"/>
                </a:lnTo>
                <a:lnTo>
                  <a:pt x="396494" y="119761"/>
                </a:lnTo>
                <a:lnTo>
                  <a:pt x="386334" y="108712"/>
                </a:lnTo>
                <a:lnTo>
                  <a:pt x="386334" y="66420"/>
                </a:lnTo>
                <a:lnTo>
                  <a:pt x="389128" y="61087"/>
                </a:lnTo>
                <a:lnTo>
                  <a:pt x="390418" y="59181"/>
                </a:lnTo>
                <a:lnTo>
                  <a:pt x="386334" y="59181"/>
                </a:lnTo>
                <a:lnTo>
                  <a:pt x="386334" y="52831"/>
                </a:lnTo>
                <a:close/>
              </a:path>
              <a:path w="488950" h="161289">
                <a:moveTo>
                  <a:pt x="409702" y="41401"/>
                </a:moveTo>
                <a:lnTo>
                  <a:pt x="406527" y="41401"/>
                </a:lnTo>
                <a:lnTo>
                  <a:pt x="401407" y="42519"/>
                </a:lnTo>
                <a:lnTo>
                  <a:pt x="396335" y="45862"/>
                </a:lnTo>
                <a:lnTo>
                  <a:pt x="391310" y="51421"/>
                </a:lnTo>
                <a:lnTo>
                  <a:pt x="386334" y="59181"/>
                </a:lnTo>
                <a:lnTo>
                  <a:pt x="390418" y="59181"/>
                </a:lnTo>
                <a:lnTo>
                  <a:pt x="391795" y="57150"/>
                </a:lnTo>
                <a:lnTo>
                  <a:pt x="394335" y="54737"/>
                </a:lnTo>
                <a:lnTo>
                  <a:pt x="395478" y="53593"/>
                </a:lnTo>
                <a:lnTo>
                  <a:pt x="396621" y="53086"/>
                </a:lnTo>
                <a:lnTo>
                  <a:pt x="417449" y="53086"/>
                </a:lnTo>
                <a:lnTo>
                  <a:pt x="417449" y="48513"/>
                </a:lnTo>
                <a:lnTo>
                  <a:pt x="416433" y="46228"/>
                </a:lnTo>
                <a:lnTo>
                  <a:pt x="414274" y="44323"/>
                </a:lnTo>
                <a:lnTo>
                  <a:pt x="412242" y="42418"/>
                </a:lnTo>
                <a:lnTo>
                  <a:pt x="409702" y="41401"/>
                </a:lnTo>
                <a:close/>
              </a:path>
              <a:path w="488950" h="161289">
                <a:moveTo>
                  <a:pt x="417449" y="53086"/>
                </a:moveTo>
                <a:lnTo>
                  <a:pt x="398907" y="53086"/>
                </a:lnTo>
                <a:lnTo>
                  <a:pt x="400685" y="54101"/>
                </a:lnTo>
                <a:lnTo>
                  <a:pt x="403225" y="56006"/>
                </a:lnTo>
                <a:lnTo>
                  <a:pt x="405638" y="58038"/>
                </a:lnTo>
                <a:lnTo>
                  <a:pt x="407924" y="59055"/>
                </a:lnTo>
                <a:lnTo>
                  <a:pt x="411988" y="59055"/>
                </a:lnTo>
                <a:lnTo>
                  <a:pt x="413639" y="58293"/>
                </a:lnTo>
                <a:lnTo>
                  <a:pt x="415163" y="56642"/>
                </a:lnTo>
                <a:lnTo>
                  <a:pt x="416687" y="55118"/>
                </a:lnTo>
                <a:lnTo>
                  <a:pt x="417398" y="53339"/>
                </a:lnTo>
                <a:lnTo>
                  <a:pt x="417449" y="53086"/>
                </a:lnTo>
                <a:close/>
              </a:path>
              <a:path w="488950" h="161289">
                <a:moveTo>
                  <a:pt x="386334" y="41401"/>
                </a:moveTo>
                <a:lnTo>
                  <a:pt x="382778" y="41401"/>
                </a:lnTo>
                <a:lnTo>
                  <a:pt x="359156" y="51054"/>
                </a:lnTo>
                <a:lnTo>
                  <a:pt x="359918" y="54229"/>
                </a:lnTo>
                <a:lnTo>
                  <a:pt x="362204" y="53339"/>
                </a:lnTo>
                <a:lnTo>
                  <a:pt x="364236" y="52831"/>
                </a:lnTo>
                <a:lnTo>
                  <a:pt x="386334" y="52831"/>
                </a:lnTo>
                <a:lnTo>
                  <a:pt x="386334" y="41401"/>
                </a:lnTo>
                <a:close/>
              </a:path>
              <a:path w="488950" h="161289">
                <a:moveTo>
                  <a:pt x="467360" y="41275"/>
                </a:moveTo>
                <a:lnTo>
                  <a:pt x="458597" y="41275"/>
                </a:lnTo>
                <a:lnTo>
                  <a:pt x="451119" y="41989"/>
                </a:lnTo>
                <a:lnTo>
                  <a:pt x="423044" y="74707"/>
                </a:lnTo>
                <a:lnTo>
                  <a:pt x="422402" y="84328"/>
                </a:lnTo>
                <a:lnTo>
                  <a:pt x="423023" y="93188"/>
                </a:lnTo>
                <a:lnTo>
                  <a:pt x="449776" y="124531"/>
                </a:lnTo>
                <a:lnTo>
                  <a:pt x="456565" y="125222"/>
                </a:lnTo>
                <a:lnTo>
                  <a:pt x="465200" y="125222"/>
                </a:lnTo>
                <a:lnTo>
                  <a:pt x="472440" y="122047"/>
                </a:lnTo>
                <a:lnTo>
                  <a:pt x="478282" y="115569"/>
                </a:lnTo>
                <a:lnTo>
                  <a:pt x="482204" y="111125"/>
                </a:lnTo>
                <a:lnTo>
                  <a:pt x="455422" y="111125"/>
                </a:lnTo>
                <a:lnTo>
                  <a:pt x="448691" y="107823"/>
                </a:lnTo>
                <a:lnTo>
                  <a:pt x="434594" y="73532"/>
                </a:lnTo>
                <a:lnTo>
                  <a:pt x="488696" y="73532"/>
                </a:lnTo>
                <a:lnTo>
                  <a:pt x="488696" y="68453"/>
                </a:lnTo>
                <a:lnTo>
                  <a:pt x="434594" y="68453"/>
                </a:lnTo>
                <a:lnTo>
                  <a:pt x="435229" y="61849"/>
                </a:lnTo>
                <a:lnTo>
                  <a:pt x="437388" y="56768"/>
                </a:lnTo>
                <a:lnTo>
                  <a:pt x="441071" y="52959"/>
                </a:lnTo>
                <a:lnTo>
                  <a:pt x="444881" y="49275"/>
                </a:lnTo>
                <a:lnTo>
                  <a:pt x="449072" y="47498"/>
                </a:lnTo>
                <a:lnTo>
                  <a:pt x="477757" y="47498"/>
                </a:lnTo>
                <a:lnTo>
                  <a:pt x="474599" y="44195"/>
                </a:lnTo>
                <a:lnTo>
                  <a:pt x="467360" y="41275"/>
                </a:lnTo>
                <a:close/>
              </a:path>
              <a:path w="488950" h="161289">
                <a:moveTo>
                  <a:pt x="486029" y="92201"/>
                </a:moveTo>
                <a:lnTo>
                  <a:pt x="468249" y="111125"/>
                </a:lnTo>
                <a:lnTo>
                  <a:pt x="482204" y="111125"/>
                </a:lnTo>
                <a:lnTo>
                  <a:pt x="483997" y="109093"/>
                </a:lnTo>
                <a:lnTo>
                  <a:pt x="487425" y="101854"/>
                </a:lnTo>
                <a:lnTo>
                  <a:pt x="488696" y="93980"/>
                </a:lnTo>
                <a:lnTo>
                  <a:pt x="486029" y="92201"/>
                </a:lnTo>
                <a:close/>
              </a:path>
              <a:path w="488950" h="161289">
                <a:moveTo>
                  <a:pt x="477757" y="47498"/>
                </a:moveTo>
                <a:lnTo>
                  <a:pt x="456819" y="47498"/>
                </a:lnTo>
                <a:lnTo>
                  <a:pt x="459867" y="48387"/>
                </a:lnTo>
                <a:lnTo>
                  <a:pt x="462661" y="50164"/>
                </a:lnTo>
                <a:lnTo>
                  <a:pt x="470789" y="68453"/>
                </a:lnTo>
                <a:lnTo>
                  <a:pt x="488696" y="68453"/>
                </a:lnTo>
                <a:lnTo>
                  <a:pt x="488601" y="63500"/>
                </a:lnTo>
                <a:lnTo>
                  <a:pt x="485775" y="55880"/>
                </a:lnTo>
                <a:lnTo>
                  <a:pt x="477757" y="47498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40572" y="5558663"/>
            <a:ext cx="1312672" cy="1606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060694" y="5707760"/>
            <a:ext cx="353758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rgbClr val="171717"/>
                </a:solidFill>
                <a:latin typeface="Times New Roman"/>
                <a:cs typeface="Times New Roman"/>
              </a:rPr>
              <a:t>oil and seasoned </a:t>
            </a:r>
            <a:r>
              <a:rPr sz="1400" spc="-10" dirty="0">
                <a:solidFill>
                  <a:srgbClr val="171717"/>
                </a:solidFill>
                <a:latin typeface="Times New Roman"/>
                <a:cs typeface="Times New Roman"/>
              </a:rPr>
              <a:t>with </a:t>
            </a:r>
            <a:r>
              <a:rPr sz="1400" spc="-5" dirty="0">
                <a:solidFill>
                  <a:srgbClr val="171717"/>
                </a:solidFill>
                <a:latin typeface="Times New Roman"/>
                <a:cs typeface="Times New Roman"/>
              </a:rPr>
              <a:t>a masterful blend of</a:t>
            </a:r>
            <a:r>
              <a:rPr sz="1400" spc="-13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171717"/>
                </a:solidFill>
                <a:latin typeface="Times New Roman"/>
                <a:cs typeface="Times New Roman"/>
              </a:rPr>
              <a:t>natural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073013" y="5985383"/>
            <a:ext cx="3364865" cy="765810"/>
            <a:chOff x="6073013" y="5985383"/>
            <a:chExt cx="3364865" cy="765810"/>
          </a:xfrm>
        </p:grpSpPr>
        <p:sp>
          <p:nvSpPr>
            <p:cNvPr id="32" name="object 32"/>
            <p:cNvSpPr/>
            <p:nvPr/>
          </p:nvSpPr>
          <p:spPr>
            <a:xfrm>
              <a:off x="8182991" y="5985383"/>
              <a:ext cx="425576" cy="16090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655685" y="5985383"/>
              <a:ext cx="559435" cy="16065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70544" y="6198743"/>
              <a:ext cx="767079" cy="16090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77839" y="6453378"/>
              <a:ext cx="200660" cy="8394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73013" y="5985383"/>
              <a:ext cx="3268726" cy="76530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5600700" y="1669795"/>
            <a:ext cx="4364355" cy="14605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1280" y="1341893"/>
            <a:ext cx="2782826" cy="457718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33400" y="7162558"/>
            <a:ext cx="3473450" cy="266700"/>
          </a:xfrm>
          <a:prstGeom prst="rect">
            <a:avLst/>
          </a:prstGeom>
          <a:solidFill>
            <a:srgbClr val="FF4646"/>
          </a:solidFill>
        </p:spPr>
        <p:txBody>
          <a:bodyPr vert="horz" wrap="square" lIns="0" tIns="47625" rIns="0" bIns="0" rtlCol="0">
            <a:spAutoFit/>
          </a:bodyPr>
          <a:lstStyle/>
          <a:p>
            <a:pPr marR="344170" algn="ctr">
              <a:lnSpc>
                <a:spcPct val="100000"/>
              </a:lnSpc>
              <a:spcBef>
                <a:spcPts val="375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NET </a:t>
            </a:r>
            <a:r>
              <a:rPr sz="800" b="1" spc="5" dirty="0">
                <a:solidFill>
                  <a:srgbClr val="FFFFFF"/>
                </a:solidFill>
                <a:latin typeface="Calibri"/>
                <a:cs typeface="Calibri"/>
              </a:rPr>
              <a:t>WT</a:t>
            </a:r>
            <a:r>
              <a:rPr sz="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7.0OZ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42" name="Picture 41" descr="A picture containing table, shirt&#10;&#10;Description automatically generated">
            <a:extLst>
              <a:ext uri="{FF2B5EF4-FFF2-40B4-BE49-F238E27FC236}">
                <a16:creationId xmlns:a16="http://schemas.microsoft.com/office/drawing/2014/main" id="{247CD359-1FD9-431A-8879-813161B3ED1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89" y="770382"/>
            <a:ext cx="4485227" cy="5980303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-140941" y="3318634"/>
            <a:ext cx="3729990" cy="414629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0"/>
            <a:ext cx="10090150" cy="1281430"/>
            <a:chOff x="-19050" y="0"/>
            <a:chExt cx="10090150" cy="12814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2050" cy="1243330"/>
            </a:xfrm>
            <a:custGeom>
              <a:avLst/>
              <a:gdLst/>
              <a:ahLst/>
              <a:cxnLst/>
              <a:rect l="l" t="t" r="r" b="b"/>
              <a:pathLst>
                <a:path w="10052050" h="1243330">
                  <a:moveTo>
                    <a:pt x="10052050" y="0"/>
                  </a:moveTo>
                  <a:lnTo>
                    <a:pt x="10052050" y="1243329"/>
                  </a:lnTo>
                  <a:lnTo>
                    <a:pt x="0" y="1243329"/>
                  </a:lnTo>
                </a:path>
              </a:pathLst>
            </a:custGeom>
            <a:ln w="38099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17118"/>
              <a:ext cx="10058400" cy="706755"/>
            </a:xfrm>
            <a:custGeom>
              <a:avLst/>
              <a:gdLst/>
              <a:ahLst/>
              <a:cxnLst/>
              <a:rect l="l" t="t" r="r" b="b"/>
              <a:pathLst>
                <a:path w="10058400" h="706755">
                  <a:moveTo>
                    <a:pt x="10058400" y="0"/>
                  </a:moveTo>
                  <a:lnTo>
                    <a:pt x="0" y="0"/>
                  </a:lnTo>
                  <a:lnTo>
                    <a:pt x="0" y="706754"/>
                  </a:lnTo>
                  <a:lnTo>
                    <a:pt x="10058400" y="706754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3925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7120887"/>
            <a:ext cx="10048367" cy="650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4178" y="848105"/>
            <a:ext cx="4367149" cy="1484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5335" y="2562225"/>
            <a:ext cx="205866" cy="138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21273" y="2555748"/>
            <a:ext cx="993775" cy="144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242433" y="2555748"/>
            <a:ext cx="4445000" cy="879475"/>
            <a:chOff x="5242433" y="2555748"/>
            <a:chExt cx="4445000" cy="879475"/>
          </a:xfrm>
        </p:grpSpPr>
        <p:sp>
          <p:nvSpPr>
            <p:cNvPr id="10" name="object 10"/>
            <p:cNvSpPr/>
            <p:nvPr/>
          </p:nvSpPr>
          <p:spPr>
            <a:xfrm>
              <a:off x="5242433" y="2802636"/>
              <a:ext cx="390525" cy="186055"/>
            </a:xfrm>
            <a:custGeom>
              <a:avLst/>
              <a:gdLst/>
              <a:ahLst/>
              <a:cxnLst/>
              <a:rect l="l" t="t" r="r" b="b"/>
              <a:pathLst>
                <a:path w="390525" h="186055">
                  <a:moveTo>
                    <a:pt x="45592" y="138175"/>
                  </a:moveTo>
                  <a:lnTo>
                    <a:pt x="1650" y="138175"/>
                  </a:lnTo>
                  <a:lnTo>
                    <a:pt x="1650" y="141731"/>
                  </a:lnTo>
                  <a:lnTo>
                    <a:pt x="45592" y="141731"/>
                  </a:lnTo>
                  <a:lnTo>
                    <a:pt x="45592" y="138175"/>
                  </a:lnTo>
                  <a:close/>
                </a:path>
                <a:path w="390525" h="186055">
                  <a:moveTo>
                    <a:pt x="31114" y="12953"/>
                  </a:moveTo>
                  <a:lnTo>
                    <a:pt x="9651" y="12953"/>
                  </a:lnTo>
                  <a:lnTo>
                    <a:pt x="10921" y="13462"/>
                  </a:lnTo>
                  <a:lnTo>
                    <a:pt x="11937" y="14350"/>
                  </a:lnTo>
                  <a:lnTo>
                    <a:pt x="14858" y="27812"/>
                  </a:lnTo>
                  <a:lnTo>
                    <a:pt x="14858" y="126746"/>
                  </a:lnTo>
                  <a:lnTo>
                    <a:pt x="5714" y="138175"/>
                  </a:lnTo>
                  <a:lnTo>
                    <a:pt x="40893" y="138175"/>
                  </a:lnTo>
                  <a:lnTo>
                    <a:pt x="37718" y="137667"/>
                  </a:lnTo>
                  <a:lnTo>
                    <a:pt x="36067" y="136651"/>
                  </a:lnTo>
                  <a:lnTo>
                    <a:pt x="34416" y="135762"/>
                  </a:lnTo>
                  <a:lnTo>
                    <a:pt x="33146" y="134365"/>
                  </a:lnTo>
                  <a:lnTo>
                    <a:pt x="32257" y="132461"/>
                  </a:lnTo>
                  <a:lnTo>
                    <a:pt x="31495" y="130555"/>
                  </a:lnTo>
                  <a:lnTo>
                    <a:pt x="31114" y="126746"/>
                  </a:lnTo>
                  <a:lnTo>
                    <a:pt x="31114" y="12953"/>
                  </a:lnTo>
                  <a:close/>
                </a:path>
                <a:path w="390525" h="186055">
                  <a:moveTo>
                    <a:pt x="31114" y="0"/>
                  </a:moveTo>
                  <a:lnTo>
                    <a:pt x="26669" y="0"/>
                  </a:lnTo>
                  <a:lnTo>
                    <a:pt x="0" y="11049"/>
                  </a:lnTo>
                  <a:lnTo>
                    <a:pt x="1650" y="14604"/>
                  </a:lnTo>
                  <a:lnTo>
                    <a:pt x="4317" y="13588"/>
                  </a:lnTo>
                  <a:lnTo>
                    <a:pt x="6350" y="12953"/>
                  </a:lnTo>
                  <a:lnTo>
                    <a:pt x="31114" y="12953"/>
                  </a:lnTo>
                  <a:lnTo>
                    <a:pt x="31114" y="0"/>
                  </a:lnTo>
                  <a:close/>
                </a:path>
                <a:path w="390525" h="186055">
                  <a:moveTo>
                    <a:pt x="98932" y="47751"/>
                  </a:moveTo>
                  <a:lnTo>
                    <a:pt x="91439" y="47751"/>
                  </a:lnTo>
                  <a:lnTo>
                    <a:pt x="84454" y="49656"/>
                  </a:lnTo>
                  <a:lnTo>
                    <a:pt x="77850" y="53593"/>
                  </a:lnTo>
                  <a:lnTo>
                    <a:pt x="71119" y="57530"/>
                  </a:lnTo>
                  <a:lnTo>
                    <a:pt x="55781" y="94361"/>
                  </a:lnTo>
                  <a:lnTo>
                    <a:pt x="55725" y="98218"/>
                  </a:lnTo>
                  <a:lnTo>
                    <a:pt x="56264" y="105352"/>
                  </a:lnTo>
                  <a:lnTo>
                    <a:pt x="79676" y="140414"/>
                  </a:lnTo>
                  <a:lnTo>
                    <a:pt x="97789" y="144525"/>
                  </a:lnTo>
                  <a:lnTo>
                    <a:pt x="106171" y="144525"/>
                  </a:lnTo>
                  <a:lnTo>
                    <a:pt x="113664" y="142366"/>
                  </a:lnTo>
                  <a:lnTo>
                    <a:pt x="120395" y="138175"/>
                  </a:lnTo>
                  <a:lnTo>
                    <a:pt x="121583" y="137413"/>
                  </a:lnTo>
                  <a:lnTo>
                    <a:pt x="93599" y="137413"/>
                  </a:lnTo>
                  <a:lnTo>
                    <a:pt x="86740" y="132587"/>
                  </a:lnTo>
                  <a:lnTo>
                    <a:pt x="73892" y="90689"/>
                  </a:lnTo>
                  <a:lnTo>
                    <a:pt x="73800" y="80311"/>
                  </a:lnTo>
                  <a:lnTo>
                    <a:pt x="74929" y="73533"/>
                  </a:lnTo>
                  <a:lnTo>
                    <a:pt x="92455" y="54228"/>
                  </a:lnTo>
                  <a:lnTo>
                    <a:pt x="121226" y="54228"/>
                  </a:lnTo>
                  <a:lnTo>
                    <a:pt x="117252" y="51673"/>
                  </a:lnTo>
                  <a:lnTo>
                    <a:pt x="108604" y="48730"/>
                  </a:lnTo>
                  <a:lnTo>
                    <a:pt x="98932" y="47751"/>
                  </a:lnTo>
                  <a:close/>
                </a:path>
                <a:path w="390525" h="186055">
                  <a:moveTo>
                    <a:pt x="121226" y="54228"/>
                  </a:moveTo>
                  <a:lnTo>
                    <a:pt x="103124" y="54228"/>
                  </a:lnTo>
                  <a:lnTo>
                    <a:pt x="108965" y="57403"/>
                  </a:lnTo>
                  <a:lnTo>
                    <a:pt x="113537" y="63753"/>
                  </a:lnTo>
                  <a:lnTo>
                    <a:pt x="118038" y="71372"/>
                  </a:lnTo>
                  <a:lnTo>
                    <a:pt x="121268" y="80390"/>
                  </a:lnTo>
                  <a:lnTo>
                    <a:pt x="123182" y="90560"/>
                  </a:lnTo>
                  <a:lnTo>
                    <a:pt x="123825" y="102108"/>
                  </a:lnTo>
                  <a:lnTo>
                    <a:pt x="123444" y="111107"/>
                  </a:lnTo>
                  <a:lnTo>
                    <a:pt x="108330" y="137413"/>
                  </a:lnTo>
                  <a:lnTo>
                    <a:pt x="121583" y="137413"/>
                  </a:lnTo>
                  <a:lnTo>
                    <a:pt x="141628" y="100500"/>
                  </a:lnTo>
                  <a:lnTo>
                    <a:pt x="141986" y="94361"/>
                  </a:lnTo>
                  <a:lnTo>
                    <a:pt x="141341" y="85859"/>
                  </a:lnTo>
                  <a:lnTo>
                    <a:pt x="139398" y="77882"/>
                  </a:lnTo>
                  <a:lnTo>
                    <a:pt x="136145" y="70429"/>
                  </a:lnTo>
                  <a:lnTo>
                    <a:pt x="131571" y="63500"/>
                  </a:lnTo>
                  <a:lnTo>
                    <a:pt x="124900" y="56592"/>
                  </a:lnTo>
                  <a:lnTo>
                    <a:pt x="121226" y="54228"/>
                  </a:lnTo>
                  <a:close/>
                </a:path>
                <a:path w="390525" h="186055">
                  <a:moveTo>
                    <a:pt x="206882" y="47751"/>
                  </a:moveTo>
                  <a:lnTo>
                    <a:pt x="198374" y="47751"/>
                  </a:lnTo>
                  <a:lnTo>
                    <a:pt x="190900" y="48351"/>
                  </a:lnTo>
                  <a:lnTo>
                    <a:pt x="162687" y="71754"/>
                  </a:lnTo>
                  <a:lnTo>
                    <a:pt x="162720" y="86867"/>
                  </a:lnTo>
                  <a:lnTo>
                    <a:pt x="164083" y="92075"/>
                  </a:lnTo>
                  <a:lnTo>
                    <a:pt x="167208" y="97154"/>
                  </a:lnTo>
                  <a:lnTo>
                    <a:pt x="170052" y="101853"/>
                  </a:lnTo>
                  <a:lnTo>
                    <a:pt x="174243" y="105663"/>
                  </a:lnTo>
                  <a:lnTo>
                    <a:pt x="179704" y="108458"/>
                  </a:lnTo>
                  <a:lnTo>
                    <a:pt x="172974" y="114173"/>
                  </a:lnTo>
                  <a:lnTo>
                    <a:pt x="168655" y="118617"/>
                  </a:lnTo>
                  <a:lnTo>
                    <a:pt x="166877" y="121665"/>
                  </a:lnTo>
                  <a:lnTo>
                    <a:pt x="164972" y="124840"/>
                  </a:lnTo>
                  <a:lnTo>
                    <a:pt x="164126" y="127380"/>
                  </a:lnTo>
                  <a:lnTo>
                    <a:pt x="164083" y="131952"/>
                  </a:lnTo>
                  <a:lnTo>
                    <a:pt x="164718" y="133730"/>
                  </a:lnTo>
                  <a:lnTo>
                    <a:pt x="167512" y="137033"/>
                  </a:lnTo>
                  <a:lnTo>
                    <a:pt x="169925" y="138811"/>
                  </a:lnTo>
                  <a:lnTo>
                    <a:pt x="173354" y="140969"/>
                  </a:lnTo>
                  <a:lnTo>
                    <a:pt x="167131" y="147574"/>
                  </a:lnTo>
                  <a:lnTo>
                    <a:pt x="155497" y="170380"/>
                  </a:lnTo>
                  <a:lnTo>
                    <a:pt x="157861" y="173862"/>
                  </a:lnTo>
                  <a:lnTo>
                    <a:pt x="194563" y="185800"/>
                  </a:lnTo>
                  <a:lnTo>
                    <a:pt x="206277" y="184894"/>
                  </a:lnTo>
                  <a:lnTo>
                    <a:pt x="216836" y="182165"/>
                  </a:lnTo>
                  <a:lnTo>
                    <a:pt x="226228" y="177603"/>
                  </a:lnTo>
                  <a:lnTo>
                    <a:pt x="231023" y="173862"/>
                  </a:lnTo>
                  <a:lnTo>
                    <a:pt x="203326" y="173862"/>
                  </a:lnTo>
                  <a:lnTo>
                    <a:pt x="194635" y="173480"/>
                  </a:lnTo>
                  <a:lnTo>
                    <a:pt x="169417" y="162433"/>
                  </a:lnTo>
                  <a:lnTo>
                    <a:pt x="169417" y="156844"/>
                  </a:lnTo>
                  <a:lnTo>
                    <a:pt x="178688" y="141731"/>
                  </a:lnTo>
                  <a:lnTo>
                    <a:pt x="243593" y="141731"/>
                  </a:lnTo>
                  <a:lnTo>
                    <a:pt x="242950" y="140080"/>
                  </a:lnTo>
                  <a:lnTo>
                    <a:pt x="198754" y="128015"/>
                  </a:lnTo>
                  <a:lnTo>
                    <a:pt x="191388" y="127888"/>
                  </a:lnTo>
                  <a:lnTo>
                    <a:pt x="186816" y="127635"/>
                  </a:lnTo>
                  <a:lnTo>
                    <a:pt x="177164" y="122936"/>
                  </a:lnTo>
                  <a:lnTo>
                    <a:pt x="177164" y="120396"/>
                  </a:lnTo>
                  <a:lnTo>
                    <a:pt x="177672" y="118872"/>
                  </a:lnTo>
                  <a:lnTo>
                    <a:pt x="179704" y="115062"/>
                  </a:lnTo>
                  <a:lnTo>
                    <a:pt x="181609" y="112902"/>
                  </a:lnTo>
                  <a:lnTo>
                    <a:pt x="184403" y="110362"/>
                  </a:lnTo>
                  <a:lnTo>
                    <a:pt x="211245" y="110362"/>
                  </a:lnTo>
                  <a:lnTo>
                    <a:pt x="212550" y="110045"/>
                  </a:lnTo>
                  <a:lnTo>
                    <a:pt x="218133" y="107441"/>
                  </a:lnTo>
                  <a:lnTo>
                    <a:pt x="194055" y="107441"/>
                  </a:lnTo>
                  <a:lnTo>
                    <a:pt x="189737" y="105283"/>
                  </a:lnTo>
                  <a:lnTo>
                    <a:pt x="181863" y="95123"/>
                  </a:lnTo>
                  <a:lnTo>
                    <a:pt x="179704" y="86867"/>
                  </a:lnTo>
                  <a:lnTo>
                    <a:pt x="179704" y="68325"/>
                  </a:lnTo>
                  <a:lnTo>
                    <a:pt x="181355" y="62229"/>
                  </a:lnTo>
                  <a:lnTo>
                    <a:pt x="187832" y="54483"/>
                  </a:lnTo>
                  <a:lnTo>
                    <a:pt x="191896" y="52450"/>
                  </a:lnTo>
                  <a:lnTo>
                    <a:pt x="218092" y="52450"/>
                  </a:lnTo>
                  <a:lnTo>
                    <a:pt x="214249" y="49784"/>
                  </a:lnTo>
                  <a:lnTo>
                    <a:pt x="206882" y="47751"/>
                  </a:lnTo>
                  <a:close/>
                </a:path>
                <a:path w="390525" h="186055">
                  <a:moveTo>
                    <a:pt x="243593" y="141731"/>
                  </a:moveTo>
                  <a:lnTo>
                    <a:pt x="178688" y="141731"/>
                  </a:lnTo>
                  <a:lnTo>
                    <a:pt x="185235" y="142517"/>
                  </a:lnTo>
                  <a:lnTo>
                    <a:pt x="193055" y="143160"/>
                  </a:lnTo>
                  <a:lnTo>
                    <a:pt x="202138" y="143660"/>
                  </a:lnTo>
                  <a:lnTo>
                    <a:pt x="222503" y="144272"/>
                  </a:lnTo>
                  <a:lnTo>
                    <a:pt x="229234" y="145161"/>
                  </a:lnTo>
                  <a:lnTo>
                    <a:pt x="232663" y="146558"/>
                  </a:lnTo>
                  <a:lnTo>
                    <a:pt x="235965" y="148081"/>
                  </a:lnTo>
                  <a:lnTo>
                    <a:pt x="237616" y="150494"/>
                  </a:lnTo>
                  <a:lnTo>
                    <a:pt x="237616" y="158750"/>
                  </a:lnTo>
                  <a:lnTo>
                    <a:pt x="203326" y="173862"/>
                  </a:lnTo>
                  <a:lnTo>
                    <a:pt x="231023" y="173862"/>
                  </a:lnTo>
                  <a:lnTo>
                    <a:pt x="234441" y="171196"/>
                  </a:lnTo>
                  <a:lnTo>
                    <a:pt x="241300" y="164718"/>
                  </a:lnTo>
                  <a:lnTo>
                    <a:pt x="244728" y="157606"/>
                  </a:lnTo>
                  <a:lnTo>
                    <a:pt x="244728" y="144652"/>
                  </a:lnTo>
                  <a:lnTo>
                    <a:pt x="243593" y="141731"/>
                  </a:lnTo>
                  <a:close/>
                </a:path>
                <a:path w="390525" h="186055">
                  <a:moveTo>
                    <a:pt x="211245" y="110362"/>
                  </a:moveTo>
                  <a:lnTo>
                    <a:pt x="184403" y="110362"/>
                  </a:lnTo>
                  <a:lnTo>
                    <a:pt x="189102" y="111633"/>
                  </a:lnTo>
                  <a:lnTo>
                    <a:pt x="193675" y="112267"/>
                  </a:lnTo>
                  <a:lnTo>
                    <a:pt x="197992" y="112267"/>
                  </a:lnTo>
                  <a:lnTo>
                    <a:pt x="205682" y="111716"/>
                  </a:lnTo>
                  <a:lnTo>
                    <a:pt x="211245" y="110362"/>
                  </a:lnTo>
                  <a:close/>
                </a:path>
                <a:path w="390525" h="186055">
                  <a:moveTo>
                    <a:pt x="218092" y="52450"/>
                  </a:moveTo>
                  <a:lnTo>
                    <a:pt x="201929" y="52450"/>
                  </a:lnTo>
                  <a:lnTo>
                    <a:pt x="206120" y="54737"/>
                  </a:lnTo>
                  <a:lnTo>
                    <a:pt x="209422" y="59054"/>
                  </a:lnTo>
                  <a:lnTo>
                    <a:pt x="212440" y="64008"/>
                  </a:lnTo>
                  <a:lnTo>
                    <a:pt x="214566" y="69738"/>
                  </a:lnTo>
                  <a:lnTo>
                    <a:pt x="215852" y="76396"/>
                  </a:lnTo>
                  <a:lnTo>
                    <a:pt x="216280" y="83947"/>
                  </a:lnTo>
                  <a:lnTo>
                    <a:pt x="216245" y="92075"/>
                  </a:lnTo>
                  <a:lnTo>
                    <a:pt x="214629" y="97916"/>
                  </a:lnTo>
                  <a:lnTo>
                    <a:pt x="208279" y="105537"/>
                  </a:lnTo>
                  <a:lnTo>
                    <a:pt x="204215" y="107441"/>
                  </a:lnTo>
                  <a:lnTo>
                    <a:pt x="218133" y="107441"/>
                  </a:lnTo>
                  <a:lnTo>
                    <a:pt x="218584" y="107231"/>
                  </a:lnTo>
                  <a:lnTo>
                    <a:pt x="223774" y="103250"/>
                  </a:lnTo>
                  <a:lnTo>
                    <a:pt x="230124" y="97154"/>
                  </a:lnTo>
                  <a:lnTo>
                    <a:pt x="233299" y="89915"/>
                  </a:lnTo>
                  <a:lnTo>
                    <a:pt x="233299" y="73913"/>
                  </a:lnTo>
                  <a:lnTo>
                    <a:pt x="231520" y="67817"/>
                  </a:lnTo>
                  <a:lnTo>
                    <a:pt x="227837" y="63118"/>
                  </a:lnTo>
                  <a:lnTo>
                    <a:pt x="242315" y="63118"/>
                  </a:lnTo>
                  <a:lnTo>
                    <a:pt x="243966" y="62991"/>
                  </a:lnTo>
                  <a:lnTo>
                    <a:pt x="244475" y="62737"/>
                  </a:lnTo>
                  <a:lnTo>
                    <a:pt x="244855" y="62611"/>
                  </a:lnTo>
                  <a:lnTo>
                    <a:pt x="245490" y="61975"/>
                  </a:lnTo>
                  <a:lnTo>
                    <a:pt x="245744" y="61340"/>
                  </a:lnTo>
                  <a:lnTo>
                    <a:pt x="245744" y="55752"/>
                  </a:lnTo>
                  <a:lnTo>
                    <a:pt x="245363" y="55117"/>
                  </a:lnTo>
                  <a:lnTo>
                    <a:pt x="245109" y="54737"/>
                  </a:lnTo>
                  <a:lnTo>
                    <a:pt x="244855" y="54483"/>
                  </a:lnTo>
                  <a:lnTo>
                    <a:pt x="244347" y="54355"/>
                  </a:lnTo>
                  <a:lnTo>
                    <a:pt x="243966" y="54228"/>
                  </a:lnTo>
                  <a:lnTo>
                    <a:pt x="242315" y="54101"/>
                  </a:lnTo>
                  <a:lnTo>
                    <a:pt x="220471" y="54101"/>
                  </a:lnTo>
                  <a:lnTo>
                    <a:pt x="218092" y="52450"/>
                  </a:lnTo>
                  <a:close/>
                </a:path>
                <a:path w="390525" h="186055">
                  <a:moveTo>
                    <a:pt x="300100" y="47751"/>
                  </a:moveTo>
                  <a:lnTo>
                    <a:pt x="292607" y="47751"/>
                  </a:lnTo>
                  <a:lnTo>
                    <a:pt x="285622" y="49656"/>
                  </a:lnTo>
                  <a:lnTo>
                    <a:pt x="279018" y="53593"/>
                  </a:lnTo>
                  <a:lnTo>
                    <a:pt x="272288" y="57530"/>
                  </a:lnTo>
                  <a:lnTo>
                    <a:pt x="256949" y="94361"/>
                  </a:lnTo>
                  <a:lnTo>
                    <a:pt x="256893" y="98218"/>
                  </a:lnTo>
                  <a:lnTo>
                    <a:pt x="257432" y="105352"/>
                  </a:lnTo>
                  <a:lnTo>
                    <a:pt x="280844" y="140414"/>
                  </a:lnTo>
                  <a:lnTo>
                    <a:pt x="298957" y="144525"/>
                  </a:lnTo>
                  <a:lnTo>
                    <a:pt x="307339" y="144525"/>
                  </a:lnTo>
                  <a:lnTo>
                    <a:pt x="314832" y="142366"/>
                  </a:lnTo>
                  <a:lnTo>
                    <a:pt x="321563" y="138175"/>
                  </a:lnTo>
                  <a:lnTo>
                    <a:pt x="322751" y="137413"/>
                  </a:lnTo>
                  <a:lnTo>
                    <a:pt x="294766" y="137413"/>
                  </a:lnTo>
                  <a:lnTo>
                    <a:pt x="287908" y="132587"/>
                  </a:lnTo>
                  <a:lnTo>
                    <a:pt x="275060" y="90689"/>
                  </a:lnTo>
                  <a:lnTo>
                    <a:pt x="274968" y="80311"/>
                  </a:lnTo>
                  <a:lnTo>
                    <a:pt x="276097" y="73533"/>
                  </a:lnTo>
                  <a:lnTo>
                    <a:pt x="293624" y="54228"/>
                  </a:lnTo>
                  <a:lnTo>
                    <a:pt x="322394" y="54228"/>
                  </a:lnTo>
                  <a:lnTo>
                    <a:pt x="318420" y="51673"/>
                  </a:lnTo>
                  <a:lnTo>
                    <a:pt x="309772" y="48730"/>
                  </a:lnTo>
                  <a:lnTo>
                    <a:pt x="300100" y="47751"/>
                  </a:lnTo>
                  <a:close/>
                </a:path>
                <a:path w="390525" h="186055">
                  <a:moveTo>
                    <a:pt x="322394" y="54228"/>
                  </a:moveTo>
                  <a:lnTo>
                    <a:pt x="304291" y="54228"/>
                  </a:lnTo>
                  <a:lnTo>
                    <a:pt x="310133" y="57403"/>
                  </a:lnTo>
                  <a:lnTo>
                    <a:pt x="314705" y="63753"/>
                  </a:lnTo>
                  <a:lnTo>
                    <a:pt x="319206" y="71372"/>
                  </a:lnTo>
                  <a:lnTo>
                    <a:pt x="322436" y="80390"/>
                  </a:lnTo>
                  <a:lnTo>
                    <a:pt x="324350" y="90560"/>
                  </a:lnTo>
                  <a:lnTo>
                    <a:pt x="324992" y="102108"/>
                  </a:lnTo>
                  <a:lnTo>
                    <a:pt x="324611" y="111107"/>
                  </a:lnTo>
                  <a:lnTo>
                    <a:pt x="309499" y="137413"/>
                  </a:lnTo>
                  <a:lnTo>
                    <a:pt x="322751" y="137413"/>
                  </a:lnTo>
                  <a:lnTo>
                    <a:pt x="342796" y="100500"/>
                  </a:lnTo>
                  <a:lnTo>
                    <a:pt x="343153" y="94361"/>
                  </a:lnTo>
                  <a:lnTo>
                    <a:pt x="342509" y="85859"/>
                  </a:lnTo>
                  <a:lnTo>
                    <a:pt x="340566" y="77882"/>
                  </a:lnTo>
                  <a:lnTo>
                    <a:pt x="337313" y="70429"/>
                  </a:lnTo>
                  <a:lnTo>
                    <a:pt x="332739" y="63500"/>
                  </a:lnTo>
                  <a:lnTo>
                    <a:pt x="326068" y="56592"/>
                  </a:lnTo>
                  <a:lnTo>
                    <a:pt x="322394" y="54228"/>
                  </a:lnTo>
                  <a:close/>
                </a:path>
                <a:path w="390525" h="186055">
                  <a:moveTo>
                    <a:pt x="390525" y="141604"/>
                  </a:moveTo>
                  <a:lnTo>
                    <a:pt x="380745" y="141604"/>
                  </a:lnTo>
                  <a:lnTo>
                    <a:pt x="381634" y="142493"/>
                  </a:lnTo>
                  <a:lnTo>
                    <a:pt x="382269" y="143383"/>
                  </a:lnTo>
                  <a:lnTo>
                    <a:pt x="382492" y="144272"/>
                  </a:lnTo>
                  <a:lnTo>
                    <a:pt x="382524" y="151002"/>
                  </a:lnTo>
                  <a:lnTo>
                    <a:pt x="380618" y="156083"/>
                  </a:lnTo>
                  <a:lnTo>
                    <a:pt x="376936" y="160781"/>
                  </a:lnTo>
                  <a:lnTo>
                    <a:pt x="373252" y="165608"/>
                  </a:lnTo>
                  <a:lnTo>
                    <a:pt x="368045" y="169037"/>
                  </a:lnTo>
                  <a:lnTo>
                    <a:pt x="361441" y="171323"/>
                  </a:lnTo>
                  <a:lnTo>
                    <a:pt x="361441" y="175767"/>
                  </a:lnTo>
                  <a:lnTo>
                    <a:pt x="390525" y="149605"/>
                  </a:lnTo>
                  <a:lnTo>
                    <a:pt x="390525" y="141604"/>
                  </a:lnTo>
                  <a:close/>
                </a:path>
                <a:path w="390525" h="186055">
                  <a:moveTo>
                    <a:pt x="378332" y="121792"/>
                  </a:moveTo>
                  <a:lnTo>
                    <a:pt x="370458" y="121792"/>
                  </a:lnTo>
                  <a:lnTo>
                    <a:pt x="367538" y="122936"/>
                  </a:lnTo>
                  <a:lnTo>
                    <a:pt x="364997" y="125222"/>
                  </a:lnTo>
                  <a:lnTo>
                    <a:pt x="362584" y="127635"/>
                  </a:lnTo>
                  <a:lnTo>
                    <a:pt x="361441" y="130428"/>
                  </a:lnTo>
                  <a:lnTo>
                    <a:pt x="361441" y="137033"/>
                  </a:lnTo>
                  <a:lnTo>
                    <a:pt x="362330" y="139700"/>
                  </a:lnTo>
                  <a:lnTo>
                    <a:pt x="366140" y="143510"/>
                  </a:lnTo>
                  <a:lnTo>
                    <a:pt x="368680" y="144525"/>
                  </a:lnTo>
                  <a:lnTo>
                    <a:pt x="373125" y="144525"/>
                  </a:lnTo>
                  <a:lnTo>
                    <a:pt x="374395" y="144272"/>
                  </a:lnTo>
                  <a:lnTo>
                    <a:pt x="375538" y="143637"/>
                  </a:lnTo>
                  <a:lnTo>
                    <a:pt x="377951" y="142239"/>
                  </a:lnTo>
                  <a:lnTo>
                    <a:pt x="379475" y="141604"/>
                  </a:lnTo>
                  <a:lnTo>
                    <a:pt x="390525" y="141604"/>
                  </a:lnTo>
                  <a:lnTo>
                    <a:pt x="390525" y="136398"/>
                  </a:lnTo>
                  <a:lnTo>
                    <a:pt x="388874" y="131317"/>
                  </a:lnTo>
                  <a:lnTo>
                    <a:pt x="385444" y="127508"/>
                  </a:lnTo>
                  <a:lnTo>
                    <a:pt x="382142" y="123698"/>
                  </a:lnTo>
                  <a:lnTo>
                    <a:pt x="378332" y="121792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43576" y="2555748"/>
              <a:ext cx="4443857" cy="8790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44084" y="3290316"/>
              <a:ext cx="786383" cy="1445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89904" y="3290316"/>
              <a:ext cx="1091056" cy="14452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239511" y="3531108"/>
            <a:ext cx="4295140" cy="429895"/>
            <a:chOff x="5239511" y="3531108"/>
            <a:chExt cx="4295140" cy="429895"/>
          </a:xfrm>
        </p:grpSpPr>
        <p:sp>
          <p:nvSpPr>
            <p:cNvPr id="15" name="object 15"/>
            <p:cNvSpPr/>
            <p:nvPr/>
          </p:nvSpPr>
          <p:spPr>
            <a:xfrm>
              <a:off x="5239511" y="3531108"/>
              <a:ext cx="3335273" cy="4296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402701" y="3531108"/>
              <a:ext cx="1131570" cy="38836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225288" y="3948430"/>
            <a:ext cx="13500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5" dirty="0">
                <a:solidFill>
                  <a:srgbClr val="171717"/>
                </a:solidFill>
                <a:latin typeface="Times New Roman"/>
                <a:cs typeface="Times New Roman"/>
              </a:rPr>
              <a:t>launch </a:t>
            </a:r>
            <a:r>
              <a:rPr sz="1600" spc="-10" dirty="0">
                <a:solidFill>
                  <a:srgbClr val="171717"/>
                </a:solidFill>
                <a:latin typeface="Times New Roman"/>
                <a:cs typeface="Times New Roman"/>
              </a:rPr>
              <a:t>soon</a:t>
            </a:r>
            <a:r>
              <a:rPr sz="1600" spc="-8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71717"/>
                </a:solidFill>
                <a:latin typeface="Times New Roman"/>
                <a:cs typeface="Times New Roman"/>
              </a:rPr>
              <a:t>are: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238496" y="5484876"/>
            <a:ext cx="1707514" cy="186055"/>
            <a:chOff x="5238496" y="5484876"/>
            <a:chExt cx="1707514" cy="186055"/>
          </a:xfrm>
        </p:grpSpPr>
        <p:sp>
          <p:nvSpPr>
            <p:cNvPr id="27" name="object 27"/>
            <p:cNvSpPr/>
            <p:nvPr/>
          </p:nvSpPr>
          <p:spPr>
            <a:xfrm>
              <a:off x="5238496" y="5484876"/>
              <a:ext cx="1669287" cy="1858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924167" y="5607304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969" y="0"/>
                  </a:moveTo>
                  <a:lnTo>
                    <a:pt x="10922" y="0"/>
                  </a:lnTo>
                  <a:lnTo>
                    <a:pt x="7874" y="0"/>
                  </a:lnTo>
                  <a:lnTo>
                    <a:pt x="5333" y="1016"/>
                  </a:lnTo>
                  <a:lnTo>
                    <a:pt x="1015" y="5334"/>
                  </a:lnTo>
                  <a:lnTo>
                    <a:pt x="0" y="7874"/>
                  </a:lnTo>
                  <a:lnTo>
                    <a:pt x="0" y="14097"/>
                  </a:lnTo>
                  <a:lnTo>
                    <a:pt x="1015" y="16637"/>
                  </a:lnTo>
                  <a:lnTo>
                    <a:pt x="5333" y="20955"/>
                  </a:lnTo>
                  <a:lnTo>
                    <a:pt x="7874" y="22098"/>
                  </a:lnTo>
                  <a:lnTo>
                    <a:pt x="13969" y="22098"/>
                  </a:lnTo>
                  <a:lnTo>
                    <a:pt x="16509" y="20955"/>
                  </a:lnTo>
                  <a:lnTo>
                    <a:pt x="20827" y="16637"/>
                  </a:lnTo>
                  <a:lnTo>
                    <a:pt x="21843" y="14097"/>
                  </a:lnTo>
                  <a:lnTo>
                    <a:pt x="21843" y="8001"/>
                  </a:lnTo>
                  <a:lnTo>
                    <a:pt x="20827" y="5334"/>
                  </a:lnTo>
                  <a:lnTo>
                    <a:pt x="18668" y="3175"/>
                  </a:lnTo>
                  <a:lnTo>
                    <a:pt x="16636" y="1016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079106" y="5731636"/>
            <a:ext cx="2976880" cy="1386205"/>
            <a:chOff x="7079106" y="5731636"/>
            <a:chExt cx="2976880" cy="1386205"/>
          </a:xfrm>
        </p:grpSpPr>
        <p:sp>
          <p:nvSpPr>
            <p:cNvPr id="30" name="object 30"/>
            <p:cNvSpPr/>
            <p:nvPr/>
          </p:nvSpPr>
          <p:spPr>
            <a:xfrm>
              <a:off x="8269858" y="5731636"/>
              <a:ext cx="1785620" cy="13861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323706" y="6060782"/>
              <a:ext cx="1730756" cy="10569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079106" y="5953099"/>
              <a:ext cx="1746123" cy="11636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0" y="4457700"/>
            <a:ext cx="9778872" cy="2660053"/>
            <a:chOff x="0" y="4457700"/>
            <a:chExt cx="9778872" cy="2660053"/>
          </a:xfrm>
        </p:grpSpPr>
        <p:sp>
          <p:nvSpPr>
            <p:cNvPr id="34" name="object 34"/>
            <p:cNvSpPr/>
            <p:nvPr/>
          </p:nvSpPr>
          <p:spPr>
            <a:xfrm>
              <a:off x="6752970" y="4994147"/>
              <a:ext cx="538606" cy="14452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98363" y="4994147"/>
              <a:ext cx="2056638" cy="43268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49462" y="4994147"/>
              <a:ext cx="2429410" cy="39141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13167" y="5241035"/>
              <a:ext cx="1142873" cy="18580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4457700"/>
              <a:ext cx="2877058" cy="266005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61629F1-45EB-48DE-8C68-B37C593B40F9}"/>
              </a:ext>
            </a:extLst>
          </p:cNvPr>
          <p:cNvSpPr txBox="1"/>
          <p:nvPr/>
        </p:nvSpPr>
        <p:spPr>
          <a:xfrm>
            <a:off x="5157343" y="4191000"/>
            <a:ext cx="4443857" cy="86177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Chipotle Aioli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Soufflé                (Sweet Potato)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Bouillon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Lemon Pepper Aioli</a:t>
            </a: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962B6B20-09FF-4B9C-B97F-BF5FC3CBEDA8}"/>
              </a:ext>
            </a:extLst>
          </p:cNvPr>
          <p:cNvSpPr/>
          <p:nvPr/>
        </p:nvSpPr>
        <p:spPr>
          <a:xfrm>
            <a:off x="121280" y="1341893"/>
            <a:ext cx="1802259" cy="315390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Picture 42" descr="A picture containing table, shirt&#10;&#10;Description automatically generated">
            <a:extLst>
              <a:ext uri="{FF2B5EF4-FFF2-40B4-BE49-F238E27FC236}">
                <a16:creationId xmlns:a16="http://schemas.microsoft.com/office/drawing/2014/main" id="{366C7862-1122-454B-885B-42051A23D6C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5" y="550296"/>
            <a:ext cx="3533520" cy="4711360"/>
          </a:xfrm>
          <a:prstGeom prst="rect">
            <a:avLst/>
          </a:prstGeom>
        </p:spPr>
      </p:pic>
      <p:sp>
        <p:nvSpPr>
          <p:cNvPr id="44" name="object 40">
            <a:extLst>
              <a:ext uri="{FF2B5EF4-FFF2-40B4-BE49-F238E27FC236}">
                <a16:creationId xmlns:a16="http://schemas.microsoft.com/office/drawing/2014/main" id="{018AB61A-4A79-4D2E-A5FC-95ECFD41AA65}"/>
              </a:ext>
            </a:extLst>
          </p:cNvPr>
          <p:cNvSpPr/>
          <p:nvPr/>
        </p:nvSpPr>
        <p:spPr>
          <a:xfrm>
            <a:off x="1278463" y="670494"/>
            <a:ext cx="3808265" cy="420630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76FB0C-8765-41EF-9126-72F7FE78D730}"/>
                  </a:ext>
                </a:extLst>
              </p14:cNvPr>
              <p14:cNvContentPartPr/>
              <p14:nvPr/>
            </p14:nvContentPartPr>
            <p14:xfrm>
              <a:off x="5704256" y="1880369"/>
              <a:ext cx="19440" cy="51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76FB0C-8765-41EF-9126-72F7FE78D73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95616" y="1871729"/>
                <a:ext cx="3708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EEB3EA4-8B9A-4F82-B370-B62BB43D7A7F}"/>
                  </a:ext>
                </a:extLst>
              </p14:cNvPr>
              <p14:cNvContentPartPr/>
              <p14:nvPr/>
            </p14:nvContentPartPr>
            <p14:xfrm>
              <a:off x="6170456" y="1686689"/>
              <a:ext cx="28800" cy="12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EEB3EA4-8B9A-4F82-B370-B62BB43D7A7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61456" y="1677689"/>
                <a:ext cx="4644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292DC26-B35B-4898-90FC-C88714F2F3B0}"/>
              </a:ext>
            </a:extLst>
          </p:cNvPr>
          <p:cNvGrpSpPr/>
          <p:nvPr/>
        </p:nvGrpSpPr>
        <p:grpSpPr>
          <a:xfrm>
            <a:off x="6273776" y="1730969"/>
            <a:ext cx="84600" cy="21960"/>
            <a:chOff x="6273776" y="1730969"/>
            <a:chExt cx="84600" cy="2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93CAC97-0B73-4502-867D-F842EBC543DD}"/>
                    </a:ext>
                  </a:extLst>
                </p14:cNvPr>
                <p14:cNvContentPartPr/>
                <p14:nvPr/>
              </p14:nvContentPartPr>
              <p14:xfrm>
                <a:off x="6273776" y="1730969"/>
                <a:ext cx="18360" cy="118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93CAC97-0B73-4502-867D-F842EBC543D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64776" y="1722329"/>
                  <a:ext cx="360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BD57CA0-EF2A-4387-A983-EA7C7F5CC57A}"/>
                    </a:ext>
                  </a:extLst>
                </p14:cNvPr>
                <p14:cNvContentPartPr/>
                <p14:nvPr/>
              </p14:nvContentPartPr>
              <p14:xfrm>
                <a:off x="6341096" y="1744649"/>
                <a:ext cx="17280" cy="82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BD57CA0-EF2A-4387-A983-EA7C7F5CC57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32096" y="1736009"/>
                  <a:ext cx="34920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548E5ED-CDC2-4417-8230-E5D89D85F055}"/>
                  </a:ext>
                </a:extLst>
              </p14:cNvPr>
              <p14:cNvContentPartPr/>
              <p14:nvPr/>
            </p14:nvContentPartPr>
            <p14:xfrm>
              <a:off x="6340376" y="1881809"/>
              <a:ext cx="11520" cy="190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548E5ED-CDC2-4417-8230-E5D89D85F05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31376" y="1872809"/>
                <a:ext cx="2916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C3A98F-9797-4630-8327-8D9232C1F7A4}"/>
                  </a:ext>
                </a:extLst>
              </p14:cNvPr>
              <p14:cNvContentPartPr/>
              <p14:nvPr/>
            </p14:nvContentPartPr>
            <p14:xfrm>
              <a:off x="5831696" y="1964969"/>
              <a:ext cx="33840" cy="410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C3A98F-9797-4630-8327-8D9232C1F7A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22696" y="1956329"/>
                <a:ext cx="51480" cy="5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15322CFA-71BD-43BD-84AA-9B31A50BD9E2}"/>
              </a:ext>
            </a:extLst>
          </p:cNvPr>
          <p:cNvGrpSpPr/>
          <p:nvPr/>
        </p:nvGrpSpPr>
        <p:grpSpPr>
          <a:xfrm>
            <a:off x="5707496" y="1961369"/>
            <a:ext cx="40320" cy="17640"/>
            <a:chOff x="5707496" y="1961369"/>
            <a:chExt cx="40320" cy="17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73A0264-EC4A-4492-9C65-5884DCDB1E01}"/>
                    </a:ext>
                  </a:extLst>
                </p14:cNvPr>
                <p14:cNvContentPartPr/>
                <p14:nvPr/>
              </p14:nvContentPartPr>
              <p14:xfrm>
                <a:off x="5707496" y="1961369"/>
                <a:ext cx="12600" cy="100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73A0264-EC4A-4492-9C65-5884DCDB1E0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98856" y="1952369"/>
                  <a:ext cx="30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728777F-9BF7-499A-BCFA-A25D24EDB47A}"/>
                    </a:ext>
                  </a:extLst>
                </p14:cNvPr>
                <p14:cNvContentPartPr/>
                <p14:nvPr/>
              </p14:nvContentPartPr>
              <p14:xfrm>
                <a:off x="5747456" y="1978649"/>
                <a:ext cx="360" cy="3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728777F-9BF7-499A-BCFA-A25D24EDB4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738816" y="197000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20887"/>
            <a:ext cx="10048367" cy="650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6140" y="1688973"/>
            <a:ext cx="9028430" cy="2614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5080" algn="ctr">
              <a:lnSpc>
                <a:spcPct val="993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We have taken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great care in selecting a manufacturer that is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able to keep up </a:t>
            </a:r>
            <a:r>
              <a:rPr sz="1400" b="1" dirty="0">
                <a:solidFill>
                  <a:srgbClr val="171717"/>
                </a:solidFill>
                <a:latin typeface="Times New Roman"/>
                <a:cs typeface="Times New Roman"/>
              </a:rPr>
              <a:t>with </a:t>
            </a:r>
            <a:r>
              <a:rPr sz="1400" b="1" spc="-15" dirty="0">
                <a:solidFill>
                  <a:srgbClr val="171717"/>
                </a:solidFill>
                <a:latin typeface="Times New Roman"/>
                <a:cs typeface="Times New Roman"/>
              </a:rPr>
              <a:t>the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growing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demand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for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Symphony 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Chips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so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that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there is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never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shortage. We hold our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manufacturer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up to </a:t>
            </a:r>
            <a:r>
              <a:rPr sz="1400" b="1" spc="-15" dirty="0">
                <a:solidFill>
                  <a:srgbClr val="171717"/>
                </a:solidFill>
                <a:latin typeface="Times New Roman"/>
                <a:cs typeface="Times New Roman"/>
              </a:rPr>
              <a:t>the </a:t>
            </a:r>
            <a:r>
              <a:rPr sz="1400" b="1" dirty="0">
                <a:solidFill>
                  <a:srgbClr val="171717"/>
                </a:solidFill>
                <a:latin typeface="Times New Roman"/>
                <a:cs typeface="Times New Roman"/>
              </a:rPr>
              <a:t>same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high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standards that we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hold our 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flavors,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which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is why we picked a manufacturer that is</a:t>
            </a:r>
            <a:r>
              <a:rPr sz="1400" b="1" spc="12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171717"/>
                </a:solidFill>
                <a:latin typeface="Times New Roman"/>
                <a:cs typeface="Times New Roman"/>
              </a:rPr>
              <a:t>the</a:t>
            </a:r>
            <a:endParaRPr sz="1400">
              <a:latin typeface="Times New Roman"/>
              <a:cs typeface="Times New Roman"/>
            </a:endParaRPr>
          </a:p>
          <a:p>
            <a:pPr marL="164465" marR="14604" algn="ctr">
              <a:lnSpc>
                <a:spcPct val="99400"/>
              </a:lnSpc>
              <a:spcBef>
                <a:spcPts val="10"/>
              </a:spcBef>
            </a:pP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4th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largest in the country. Being in operation since </a:t>
            </a:r>
            <a:r>
              <a:rPr sz="1400" b="1" dirty="0">
                <a:solidFill>
                  <a:srgbClr val="171717"/>
                </a:solidFill>
                <a:latin typeface="Times New Roman"/>
                <a:cs typeface="Times New Roman"/>
              </a:rPr>
              <a:t>1951,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our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manufacturer is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able to produce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1,000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bags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of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our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1.5oz 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chips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in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under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12 minutes.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That breaks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down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to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85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bags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minute,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or about 2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bags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second, which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means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there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will 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never be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shortage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of</a:t>
            </a:r>
            <a:r>
              <a:rPr sz="1400" b="1" spc="65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snacks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  <a:tabLst>
                <a:tab pos="3765550" algn="l"/>
                <a:tab pos="7198359" algn="l"/>
              </a:tabLst>
            </a:pPr>
            <a:r>
              <a:rPr sz="4800" b="1" dirty="0">
                <a:solidFill>
                  <a:srgbClr val="39251F"/>
                </a:solidFill>
                <a:latin typeface="Calibri"/>
                <a:cs typeface="Calibri"/>
              </a:rPr>
              <a:t>12</a:t>
            </a:r>
            <a:r>
              <a:rPr sz="4800" b="1" spc="-25" dirty="0">
                <a:solidFill>
                  <a:srgbClr val="39251F"/>
                </a:solidFill>
                <a:latin typeface="Calibri"/>
                <a:cs typeface="Calibri"/>
              </a:rPr>
              <a:t> </a:t>
            </a:r>
            <a:r>
              <a:rPr sz="4800" b="1" spc="-5" dirty="0">
                <a:solidFill>
                  <a:srgbClr val="39251F"/>
                </a:solidFill>
                <a:latin typeface="Calibri"/>
                <a:cs typeface="Calibri"/>
              </a:rPr>
              <a:t>min.	</a:t>
            </a:r>
            <a:r>
              <a:rPr sz="4800" b="1" dirty="0">
                <a:solidFill>
                  <a:srgbClr val="39251F"/>
                </a:solidFill>
                <a:latin typeface="Calibri"/>
                <a:cs typeface="Calibri"/>
              </a:rPr>
              <a:t>1</a:t>
            </a:r>
            <a:r>
              <a:rPr sz="4800" b="1" spc="-10" dirty="0">
                <a:solidFill>
                  <a:srgbClr val="39251F"/>
                </a:solidFill>
                <a:latin typeface="Calibri"/>
                <a:cs typeface="Calibri"/>
              </a:rPr>
              <a:t> </a:t>
            </a:r>
            <a:r>
              <a:rPr sz="4800" b="1" spc="-5" dirty="0">
                <a:solidFill>
                  <a:srgbClr val="39251F"/>
                </a:solidFill>
                <a:latin typeface="Calibri"/>
                <a:cs typeface="Calibri"/>
              </a:rPr>
              <a:t>min.	</a:t>
            </a:r>
            <a:r>
              <a:rPr sz="4800" b="1" dirty="0">
                <a:solidFill>
                  <a:srgbClr val="39251F"/>
                </a:solidFill>
                <a:latin typeface="Calibri"/>
                <a:cs typeface="Calibri"/>
              </a:rPr>
              <a:t>1</a:t>
            </a:r>
            <a:r>
              <a:rPr sz="4800" b="1" spc="-35" dirty="0">
                <a:solidFill>
                  <a:srgbClr val="39251F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39251F"/>
                </a:solidFill>
                <a:latin typeface="Calibri"/>
                <a:cs typeface="Calibri"/>
              </a:rPr>
              <a:t>sec.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9425" y="4393565"/>
            <a:ext cx="2084539" cy="1672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88079" y="4398390"/>
            <a:ext cx="2084324" cy="1672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85634" y="4398390"/>
            <a:ext cx="2084070" cy="1672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9708" y="6079642"/>
            <a:ext cx="20466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39251F"/>
                </a:solidFill>
                <a:latin typeface="Calibri"/>
                <a:cs typeface="Calibri"/>
              </a:rPr>
              <a:t>1,000</a:t>
            </a:r>
            <a:r>
              <a:rPr sz="3600" b="1" spc="-85" dirty="0">
                <a:solidFill>
                  <a:srgbClr val="39251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39251F"/>
                </a:solidFill>
                <a:latin typeface="Calibri"/>
                <a:cs typeface="Calibri"/>
              </a:rPr>
              <a:t>bags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00905" y="6067450"/>
            <a:ext cx="14643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39251F"/>
                </a:solidFill>
                <a:latin typeface="Calibri"/>
                <a:cs typeface="Calibri"/>
              </a:rPr>
              <a:t>85</a:t>
            </a:r>
            <a:r>
              <a:rPr sz="3600" b="1" spc="-80" dirty="0">
                <a:solidFill>
                  <a:srgbClr val="39251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39251F"/>
                </a:solidFill>
                <a:latin typeface="Calibri"/>
                <a:cs typeface="Calibri"/>
              </a:rPr>
              <a:t>bags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0401" y="6055258"/>
            <a:ext cx="12325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39251F"/>
                </a:solidFill>
                <a:latin typeface="Calibri"/>
                <a:cs typeface="Calibri"/>
              </a:rPr>
              <a:t>2</a:t>
            </a:r>
            <a:r>
              <a:rPr sz="3600" b="1" spc="-85" dirty="0">
                <a:solidFill>
                  <a:srgbClr val="39251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39251F"/>
                </a:solidFill>
                <a:latin typeface="Calibri"/>
                <a:cs typeface="Calibri"/>
              </a:rPr>
              <a:t>bags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317118"/>
            <a:ext cx="10033000" cy="706755"/>
          </a:xfrm>
          <a:prstGeom prst="rect">
            <a:avLst/>
          </a:prstGeom>
          <a:solidFill>
            <a:srgbClr val="39251F"/>
          </a:solidFill>
        </p:spPr>
        <p:txBody>
          <a:bodyPr vert="horz" wrap="square" lIns="0" tIns="3175" rIns="0" bIns="0" rtlCol="0">
            <a:spAutoFit/>
          </a:bodyPr>
          <a:lstStyle/>
          <a:p>
            <a:pPr marL="286385" algn="ctr">
              <a:lnSpc>
                <a:spcPct val="100000"/>
              </a:lnSpc>
              <a:spcBef>
                <a:spcPts val="25"/>
              </a:spcBef>
            </a:pPr>
            <a:r>
              <a:rPr sz="3600" spc="-5" dirty="0"/>
              <a:t>MANUFACTURING</a:t>
            </a:r>
            <a:endParaRPr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118"/>
            <a:ext cx="10058400" cy="706755"/>
          </a:xfrm>
          <a:custGeom>
            <a:avLst/>
            <a:gdLst/>
            <a:ahLst/>
            <a:cxnLst/>
            <a:rect l="l" t="t" r="r" b="b"/>
            <a:pathLst>
              <a:path w="10058400" h="706755">
                <a:moveTo>
                  <a:pt x="10058400" y="0"/>
                </a:moveTo>
                <a:lnTo>
                  <a:pt x="0" y="0"/>
                </a:lnTo>
                <a:lnTo>
                  <a:pt x="0" y="706754"/>
                </a:lnTo>
                <a:lnTo>
                  <a:pt x="10058400" y="706754"/>
                </a:lnTo>
                <a:lnTo>
                  <a:pt x="10058400" y="0"/>
                </a:lnTo>
                <a:close/>
              </a:path>
            </a:pathLst>
          </a:custGeom>
          <a:solidFill>
            <a:srgbClr val="392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712347"/>
            <a:ext cx="10048875" cy="3059430"/>
            <a:chOff x="0" y="4712347"/>
            <a:chExt cx="10048875" cy="3059430"/>
          </a:xfrm>
        </p:grpSpPr>
        <p:sp>
          <p:nvSpPr>
            <p:cNvPr id="4" name="object 4"/>
            <p:cNvSpPr/>
            <p:nvPr/>
          </p:nvSpPr>
          <p:spPr>
            <a:xfrm>
              <a:off x="0" y="7120887"/>
              <a:ext cx="10048367" cy="650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68268" y="4725047"/>
              <a:ext cx="2880360" cy="28801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68268" y="4725047"/>
              <a:ext cx="2880360" cy="2880360"/>
            </a:xfrm>
            <a:custGeom>
              <a:avLst/>
              <a:gdLst/>
              <a:ahLst/>
              <a:cxnLst/>
              <a:rect l="l" t="t" r="r" b="b"/>
              <a:pathLst>
                <a:path w="2880359" h="2880359">
                  <a:moveTo>
                    <a:pt x="0" y="2880106"/>
                  </a:moveTo>
                  <a:lnTo>
                    <a:pt x="2880360" y="2880106"/>
                  </a:lnTo>
                  <a:lnTo>
                    <a:pt x="2880360" y="0"/>
                  </a:lnTo>
                  <a:lnTo>
                    <a:pt x="0" y="0"/>
                  </a:lnTo>
                  <a:lnTo>
                    <a:pt x="0" y="2880106"/>
                  </a:lnTo>
                  <a:close/>
                </a:path>
              </a:pathLst>
            </a:custGeom>
            <a:ln w="25399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84340" y="4735207"/>
              <a:ext cx="2880359" cy="28801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84340" y="4735207"/>
              <a:ext cx="2880360" cy="2880360"/>
            </a:xfrm>
            <a:custGeom>
              <a:avLst/>
              <a:gdLst/>
              <a:ahLst/>
              <a:cxnLst/>
              <a:rect l="l" t="t" r="r" b="b"/>
              <a:pathLst>
                <a:path w="2880359" h="2880359">
                  <a:moveTo>
                    <a:pt x="0" y="2880106"/>
                  </a:moveTo>
                  <a:lnTo>
                    <a:pt x="2880359" y="2880106"/>
                  </a:lnTo>
                  <a:lnTo>
                    <a:pt x="2880359" y="0"/>
                  </a:lnTo>
                  <a:lnTo>
                    <a:pt x="0" y="0"/>
                  </a:lnTo>
                  <a:lnTo>
                    <a:pt x="0" y="2880106"/>
                  </a:lnTo>
                  <a:close/>
                </a:path>
              </a:pathLst>
            </a:custGeom>
            <a:ln w="25399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71470" y="2045284"/>
            <a:ext cx="4367530" cy="6223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900" b="1" dirty="0">
                <a:solidFill>
                  <a:srgbClr val="FFFDFC"/>
                </a:solidFill>
                <a:latin typeface="Calibri"/>
                <a:cs typeface="Calibri"/>
              </a:rPr>
              <a:t>Shop </a:t>
            </a:r>
            <a:r>
              <a:rPr sz="3900" b="1" spc="-5" dirty="0">
                <a:solidFill>
                  <a:srgbClr val="FFFDFC"/>
                </a:solidFill>
                <a:latin typeface="Calibri"/>
                <a:cs typeface="Calibri"/>
              </a:rPr>
              <a:t>Symphony</a:t>
            </a:r>
            <a:r>
              <a:rPr sz="3900" b="1" spc="-65" dirty="0">
                <a:solidFill>
                  <a:srgbClr val="FFFDFC"/>
                </a:solidFill>
                <a:latin typeface="Calibri"/>
                <a:cs typeface="Calibri"/>
              </a:rPr>
              <a:t> </a:t>
            </a:r>
            <a:r>
              <a:rPr sz="3900" b="1" spc="-5" dirty="0">
                <a:solidFill>
                  <a:srgbClr val="FFFDFC"/>
                </a:solidFill>
                <a:latin typeface="Calibri"/>
                <a:cs typeface="Calibri"/>
              </a:rPr>
              <a:t>Chip</a:t>
            </a:r>
            <a:endParaRPr sz="3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25967" y="2182266"/>
            <a:ext cx="198755" cy="497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15"/>
              </a:lnSpc>
            </a:pPr>
            <a:r>
              <a:rPr sz="3900" b="1" spc="5" dirty="0">
                <a:solidFill>
                  <a:srgbClr val="FFFDFC"/>
                </a:solidFill>
                <a:latin typeface="Calibri"/>
                <a:cs typeface="Calibri"/>
              </a:rPr>
              <a:t>s</a:t>
            </a:r>
            <a:endParaRPr sz="39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3466" y="5013071"/>
            <a:ext cx="344170" cy="132080"/>
          </a:xfrm>
          <a:custGeom>
            <a:avLst/>
            <a:gdLst/>
            <a:ahLst/>
            <a:cxnLst/>
            <a:rect l="l" t="t" r="r" b="b"/>
            <a:pathLst>
              <a:path w="344169" h="132079">
                <a:moveTo>
                  <a:pt x="70002" y="0"/>
                </a:moveTo>
                <a:lnTo>
                  <a:pt x="30927" y="9590"/>
                </a:lnTo>
                <a:lnTo>
                  <a:pt x="5057" y="39004"/>
                </a:lnTo>
                <a:lnTo>
                  <a:pt x="0" y="64896"/>
                </a:lnTo>
                <a:lnTo>
                  <a:pt x="971" y="77116"/>
                </a:lnTo>
                <a:lnTo>
                  <a:pt x="26425" y="118752"/>
                </a:lnTo>
                <a:lnTo>
                  <a:pt x="71285" y="131825"/>
                </a:lnTo>
                <a:lnTo>
                  <a:pt x="88234" y="130301"/>
                </a:lnTo>
                <a:lnTo>
                  <a:pt x="103154" y="125729"/>
                </a:lnTo>
                <a:lnTo>
                  <a:pt x="104657" y="124840"/>
                </a:lnTo>
                <a:lnTo>
                  <a:pt x="70980" y="124840"/>
                </a:lnTo>
                <a:lnTo>
                  <a:pt x="63872" y="124152"/>
                </a:lnTo>
                <a:lnTo>
                  <a:pt x="38547" y="94091"/>
                </a:lnTo>
                <a:lnTo>
                  <a:pt x="35580" y="64896"/>
                </a:lnTo>
                <a:lnTo>
                  <a:pt x="36033" y="52877"/>
                </a:lnTo>
                <a:lnTo>
                  <a:pt x="48641" y="15988"/>
                </a:lnTo>
                <a:lnTo>
                  <a:pt x="71183" y="5968"/>
                </a:lnTo>
                <a:lnTo>
                  <a:pt x="103533" y="5968"/>
                </a:lnTo>
                <a:lnTo>
                  <a:pt x="98907" y="3825"/>
                </a:lnTo>
                <a:lnTo>
                  <a:pt x="85201" y="668"/>
                </a:lnTo>
                <a:lnTo>
                  <a:pt x="70002" y="0"/>
                </a:lnTo>
                <a:close/>
              </a:path>
              <a:path w="344169" h="132079">
                <a:moveTo>
                  <a:pt x="103533" y="5968"/>
                </a:moveTo>
                <a:lnTo>
                  <a:pt x="77812" y="5968"/>
                </a:lnTo>
                <a:lnTo>
                  <a:pt x="83667" y="7746"/>
                </a:lnTo>
                <a:lnTo>
                  <a:pt x="93840" y="14604"/>
                </a:lnTo>
                <a:lnTo>
                  <a:pt x="105926" y="54760"/>
                </a:lnTo>
                <a:lnTo>
                  <a:pt x="106235" y="66547"/>
                </a:lnTo>
                <a:lnTo>
                  <a:pt x="105933" y="76616"/>
                </a:lnTo>
                <a:lnTo>
                  <a:pt x="93687" y="116077"/>
                </a:lnTo>
                <a:lnTo>
                  <a:pt x="77749" y="124840"/>
                </a:lnTo>
                <a:lnTo>
                  <a:pt x="104657" y="124840"/>
                </a:lnTo>
                <a:lnTo>
                  <a:pt x="133406" y="97865"/>
                </a:lnTo>
                <a:lnTo>
                  <a:pt x="141770" y="64896"/>
                </a:lnTo>
                <a:lnTo>
                  <a:pt x="140524" y="51300"/>
                </a:lnTo>
                <a:lnTo>
                  <a:pt x="136786" y="38893"/>
                </a:lnTo>
                <a:lnTo>
                  <a:pt x="130556" y="27678"/>
                </a:lnTo>
                <a:lnTo>
                  <a:pt x="121831" y="17652"/>
                </a:lnTo>
                <a:lnTo>
                  <a:pt x="111118" y="9483"/>
                </a:lnTo>
                <a:lnTo>
                  <a:pt x="103533" y="5968"/>
                </a:lnTo>
                <a:close/>
              </a:path>
              <a:path w="344169" h="132079">
                <a:moveTo>
                  <a:pt x="191287" y="41274"/>
                </a:moveTo>
                <a:lnTo>
                  <a:pt x="153771" y="41274"/>
                </a:lnTo>
                <a:lnTo>
                  <a:pt x="153771" y="44703"/>
                </a:lnTo>
                <a:lnTo>
                  <a:pt x="157848" y="45211"/>
                </a:lnTo>
                <a:lnTo>
                  <a:pt x="160515" y="46227"/>
                </a:lnTo>
                <a:lnTo>
                  <a:pt x="163080" y="49529"/>
                </a:lnTo>
                <a:lnTo>
                  <a:pt x="163715" y="53593"/>
                </a:lnTo>
                <a:lnTo>
                  <a:pt x="163715" y="105155"/>
                </a:lnTo>
                <a:lnTo>
                  <a:pt x="164414" y="112267"/>
                </a:lnTo>
                <a:lnTo>
                  <a:pt x="167170" y="120395"/>
                </a:lnTo>
                <a:lnTo>
                  <a:pt x="169875" y="123951"/>
                </a:lnTo>
                <a:lnTo>
                  <a:pt x="177939" y="130047"/>
                </a:lnTo>
                <a:lnTo>
                  <a:pt x="182562" y="131571"/>
                </a:lnTo>
                <a:lnTo>
                  <a:pt x="193192" y="131571"/>
                </a:lnTo>
                <a:lnTo>
                  <a:pt x="198107" y="130428"/>
                </a:lnTo>
                <a:lnTo>
                  <a:pt x="206908" y="125856"/>
                </a:lnTo>
                <a:lnTo>
                  <a:pt x="211302" y="122173"/>
                </a:lnTo>
                <a:lnTo>
                  <a:pt x="214344" y="118744"/>
                </a:lnTo>
                <a:lnTo>
                  <a:pt x="198081" y="118744"/>
                </a:lnTo>
                <a:lnTo>
                  <a:pt x="196519" y="118363"/>
                </a:lnTo>
                <a:lnTo>
                  <a:pt x="195173" y="117347"/>
                </a:lnTo>
                <a:lnTo>
                  <a:pt x="193827" y="116458"/>
                </a:lnTo>
                <a:lnTo>
                  <a:pt x="192849" y="115061"/>
                </a:lnTo>
                <a:lnTo>
                  <a:pt x="191592" y="111378"/>
                </a:lnTo>
                <a:lnTo>
                  <a:pt x="191287" y="107441"/>
                </a:lnTo>
                <a:lnTo>
                  <a:pt x="191287" y="41274"/>
                </a:lnTo>
                <a:close/>
              </a:path>
              <a:path w="344169" h="132079">
                <a:moveTo>
                  <a:pt x="243368" y="117220"/>
                </a:moveTo>
                <a:lnTo>
                  <a:pt x="215696" y="117220"/>
                </a:lnTo>
                <a:lnTo>
                  <a:pt x="215696" y="128904"/>
                </a:lnTo>
                <a:lnTo>
                  <a:pt x="253212" y="128904"/>
                </a:lnTo>
                <a:lnTo>
                  <a:pt x="253212" y="125475"/>
                </a:lnTo>
                <a:lnTo>
                  <a:pt x="249212" y="125094"/>
                </a:lnTo>
                <a:lnTo>
                  <a:pt x="246545" y="124078"/>
                </a:lnTo>
                <a:lnTo>
                  <a:pt x="243928" y="120776"/>
                </a:lnTo>
                <a:lnTo>
                  <a:pt x="243368" y="117220"/>
                </a:lnTo>
                <a:close/>
              </a:path>
              <a:path w="344169" h="132079">
                <a:moveTo>
                  <a:pt x="243268" y="41274"/>
                </a:moveTo>
                <a:lnTo>
                  <a:pt x="205752" y="41274"/>
                </a:lnTo>
                <a:lnTo>
                  <a:pt x="205752" y="44703"/>
                </a:lnTo>
                <a:lnTo>
                  <a:pt x="209829" y="45211"/>
                </a:lnTo>
                <a:lnTo>
                  <a:pt x="212496" y="46227"/>
                </a:lnTo>
                <a:lnTo>
                  <a:pt x="215061" y="49529"/>
                </a:lnTo>
                <a:lnTo>
                  <a:pt x="215696" y="53593"/>
                </a:lnTo>
                <a:lnTo>
                  <a:pt x="215696" y="107187"/>
                </a:lnTo>
                <a:lnTo>
                  <a:pt x="212026" y="112140"/>
                </a:lnTo>
                <a:lnTo>
                  <a:pt x="208876" y="115315"/>
                </a:lnTo>
                <a:lnTo>
                  <a:pt x="206248" y="116966"/>
                </a:lnTo>
                <a:lnTo>
                  <a:pt x="204343" y="118236"/>
                </a:lnTo>
                <a:lnTo>
                  <a:pt x="202209" y="118744"/>
                </a:lnTo>
                <a:lnTo>
                  <a:pt x="214344" y="118744"/>
                </a:lnTo>
                <a:lnTo>
                  <a:pt x="215696" y="117220"/>
                </a:lnTo>
                <a:lnTo>
                  <a:pt x="243368" y="117220"/>
                </a:lnTo>
                <a:lnTo>
                  <a:pt x="243268" y="41274"/>
                </a:lnTo>
                <a:close/>
              </a:path>
              <a:path w="344169" h="132079">
                <a:moveTo>
                  <a:pt x="302298" y="41274"/>
                </a:moveTo>
                <a:lnTo>
                  <a:pt x="264680" y="41274"/>
                </a:lnTo>
                <a:lnTo>
                  <a:pt x="264680" y="44703"/>
                </a:lnTo>
                <a:lnTo>
                  <a:pt x="267830" y="44957"/>
                </a:lnTo>
                <a:lnTo>
                  <a:pt x="270040" y="45592"/>
                </a:lnTo>
                <a:lnTo>
                  <a:pt x="271284" y="46354"/>
                </a:lnTo>
                <a:lnTo>
                  <a:pt x="272529" y="47243"/>
                </a:lnTo>
                <a:lnTo>
                  <a:pt x="273481" y="48513"/>
                </a:lnTo>
                <a:lnTo>
                  <a:pt x="274142" y="50291"/>
                </a:lnTo>
                <a:lnTo>
                  <a:pt x="274662" y="51561"/>
                </a:lnTo>
                <a:lnTo>
                  <a:pt x="274929" y="54863"/>
                </a:lnTo>
                <a:lnTo>
                  <a:pt x="274929" y="115950"/>
                </a:lnTo>
                <a:lnTo>
                  <a:pt x="274218" y="120649"/>
                </a:lnTo>
                <a:lnTo>
                  <a:pt x="271399" y="124205"/>
                </a:lnTo>
                <a:lnTo>
                  <a:pt x="268693" y="125221"/>
                </a:lnTo>
                <a:lnTo>
                  <a:pt x="264680" y="125475"/>
                </a:lnTo>
                <a:lnTo>
                  <a:pt x="264680" y="128904"/>
                </a:lnTo>
                <a:lnTo>
                  <a:pt x="314401" y="128904"/>
                </a:lnTo>
                <a:lnTo>
                  <a:pt x="314401" y="125475"/>
                </a:lnTo>
                <a:lnTo>
                  <a:pt x="310730" y="125348"/>
                </a:lnTo>
                <a:lnTo>
                  <a:pt x="308114" y="124840"/>
                </a:lnTo>
                <a:lnTo>
                  <a:pt x="302298" y="80771"/>
                </a:lnTo>
                <a:lnTo>
                  <a:pt x="303339" y="74167"/>
                </a:lnTo>
                <a:lnTo>
                  <a:pt x="306819" y="64134"/>
                </a:lnTo>
                <a:lnTo>
                  <a:pt x="308851" y="61086"/>
                </a:lnTo>
                <a:lnTo>
                  <a:pt x="302298" y="61086"/>
                </a:lnTo>
                <a:lnTo>
                  <a:pt x="302298" y="41274"/>
                </a:lnTo>
                <a:close/>
              </a:path>
              <a:path w="344169" h="132079">
                <a:moveTo>
                  <a:pt x="343163" y="56895"/>
                </a:moveTo>
                <a:lnTo>
                  <a:pt x="317817" y="56895"/>
                </a:lnTo>
                <a:lnTo>
                  <a:pt x="318566" y="57022"/>
                </a:lnTo>
                <a:lnTo>
                  <a:pt x="319684" y="57657"/>
                </a:lnTo>
                <a:lnTo>
                  <a:pt x="321195" y="58927"/>
                </a:lnTo>
                <a:lnTo>
                  <a:pt x="323761" y="60959"/>
                </a:lnTo>
                <a:lnTo>
                  <a:pt x="326313" y="63118"/>
                </a:lnTo>
                <a:lnTo>
                  <a:pt x="329336" y="64261"/>
                </a:lnTo>
                <a:lnTo>
                  <a:pt x="335826" y="64261"/>
                </a:lnTo>
                <a:lnTo>
                  <a:pt x="338404" y="62991"/>
                </a:lnTo>
                <a:lnTo>
                  <a:pt x="342671" y="58419"/>
                </a:lnTo>
                <a:lnTo>
                  <a:pt x="343163" y="56895"/>
                </a:lnTo>
                <a:close/>
              </a:path>
              <a:path w="344169" h="132079">
                <a:moveTo>
                  <a:pt x="335305" y="38607"/>
                </a:moveTo>
                <a:lnTo>
                  <a:pt x="327367" y="38607"/>
                </a:lnTo>
                <a:lnTo>
                  <a:pt x="322935" y="40131"/>
                </a:lnTo>
                <a:lnTo>
                  <a:pt x="313740" y="45973"/>
                </a:lnTo>
                <a:lnTo>
                  <a:pt x="308394" y="52069"/>
                </a:lnTo>
                <a:lnTo>
                  <a:pt x="302298" y="61086"/>
                </a:lnTo>
                <a:lnTo>
                  <a:pt x="308851" y="61086"/>
                </a:lnTo>
                <a:lnTo>
                  <a:pt x="313258" y="57530"/>
                </a:lnTo>
                <a:lnTo>
                  <a:pt x="315061" y="56895"/>
                </a:lnTo>
                <a:lnTo>
                  <a:pt x="343163" y="56895"/>
                </a:lnTo>
                <a:lnTo>
                  <a:pt x="343738" y="55117"/>
                </a:lnTo>
                <a:lnTo>
                  <a:pt x="343738" y="46989"/>
                </a:lnTo>
                <a:lnTo>
                  <a:pt x="342646" y="43941"/>
                </a:lnTo>
                <a:lnTo>
                  <a:pt x="340448" y="41909"/>
                </a:lnTo>
                <a:lnTo>
                  <a:pt x="338239" y="39750"/>
                </a:lnTo>
                <a:lnTo>
                  <a:pt x="335305" y="38607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2563" y="5014848"/>
            <a:ext cx="2027465" cy="1297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567" y="5240401"/>
            <a:ext cx="469900" cy="133350"/>
          </a:xfrm>
          <a:custGeom>
            <a:avLst/>
            <a:gdLst/>
            <a:ahLst/>
            <a:cxnLst/>
            <a:rect l="l" t="t" r="r" b="b"/>
            <a:pathLst>
              <a:path w="469900" h="133350">
                <a:moveTo>
                  <a:pt x="50725" y="127888"/>
                </a:moveTo>
                <a:lnTo>
                  <a:pt x="12242" y="127888"/>
                </a:lnTo>
                <a:lnTo>
                  <a:pt x="13589" y="128143"/>
                </a:lnTo>
                <a:lnTo>
                  <a:pt x="15557" y="128905"/>
                </a:lnTo>
                <a:lnTo>
                  <a:pt x="22910" y="131444"/>
                </a:lnTo>
                <a:lnTo>
                  <a:pt x="28778" y="132842"/>
                </a:lnTo>
                <a:lnTo>
                  <a:pt x="38823" y="132842"/>
                </a:lnTo>
                <a:lnTo>
                  <a:pt x="43967" y="131572"/>
                </a:lnTo>
                <a:lnTo>
                  <a:pt x="50725" y="127888"/>
                </a:lnTo>
                <a:close/>
              </a:path>
              <a:path w="469900" h="133350">
                <a:moveTo>
                  <a:pt x="4622" y="100965"/>
                </a:moveTo>
                <a:lnTo>
                  <a:pt x="1282" y="100965"/>
                </a:lnTo>
                <a:lnTo>
                  <a:pt x="2857" y="132461"/>
                </a:lnTo>
                <a:lnTo>
                  <a:pt x="6108" y="132461"/>
                </a:lnTo>
                <a:lnTo>
                  <a:pt x="7543" y="129412"/>
                </a:lnTo>
                <a:lnTo>
                  <a:pt x="9347" y="127888"/>
                </a:lnTo>
                <a:lnTo>
                  <a:pt x="50725" y="127888"/>
                </a:lnTo>
                <a:lnTo>
                  <a:pt x="53289" y="126492"/>
                </a:lnTo>
                <a:lnTo>
                  <a:pt x="54064" y="125730"/>
                </a:lnTo>
                <a:lnTo>
                  <a:pt x="26809" y="125730"/>
                </a:lnTo>
                <a:lnTo>
                  <a:pt x="21932" y="123698"/>
                </a:lnTo>
                <a:lnTo>
                  <a:pt x="16789" y="119634"/>
                </a:lnTo>
                <a:lnTo>
                  <a:pt x="11633" y="115443"/>
                </a:lnTo>
                <a:lnTo>
                  <a:pt x="7581" y="109219"/>
                </a:lnTo>
                <a:lnTo>
                  <a:pt x="4622" y="100965"/>
                </a:lnTo>
                <a:close/>
              </a:path>
              <a:path w="469900" h="133350">
                <a:moveTo>
                  <a:pt x="33540" y="39878"/>
                </a:moveTo>
                <a:lnTo>
                  <a:pt x="19291" y="39878"/>
                </a:lnTo>
                <a:lnTo>
                  <a:pt x="12217" y="42672"/>
                </a:lnTo>
                <a:lnTo>
                  <a:pt x="2438" y="53593"/>
                </a:lnTo>
                <a:lnTo>
                  <a:pt x="0" y="59690"/>
                </a:lnTo>
                <a:lnTo>
                  <a:pt x="0" y="72643"/>
                </a:lnTo>
                <a:lnTo>
                  <a:pt x="32816" y="102997"/>
                </a:lnTo>
                <a:lnTo>
                  <a:pt x="37211" y="106299"/>
                </a:lnTo>
                <a:lnTo>
                  <a:pt x="39179" y="108457"/>
                </a:lnTo>
                <a:lnTo>
                  <a:pt x="41148" y="110743"/>
                </a:lnTo>
                <a:lnTo>
                  <a:pt x="42138" y="113284"/>
                </a:lnTo>
                <a:lnTo>
                  <a:pt x="42138" y="118872"/>
                </a:lnTo>
                <a:lnTo>
                  <a:pt x="41135" y="121157"/>
                </a:lnTo>
                <a:lnTo>
                  <a:pt x="39128" y="123062"/>
                </a:lnTo>
                <a:lnTo>
                  <a:pt x="37134" y="124841"/>
                </a:lnTo>
                <a:lnTo>
                  <a:pt x="34556" y="125730"/>
                </a:lnTo>
                <a:lnTo>
                  <a:pt x="54064" y="125730"/>
                </a:lnTo>
                <a:lnTo>
                  <a:pt x="56908" y="122936"/>
                </a:lnTo>
                <a:lnTo>
                  <a:pt x="62026" y="113537"/>
                </a:lnTo>
                <a:lnTo>
                  <a:pt x="63193" y="109219"/>
                </a:lnTo>
                <a:lnTo>
                  <a:pt x="63296" y="98551"/>
                </a:lnTo>
                <a:lnTo>
                  <a:pt x="61772" y="93725"/>
                </a:lnTo>
                <a:lnTo>
                  <a:pt x="58724" y="89281"/>
                </a:lnTo>
                <a:lnTo>
                  <a:pt x="55676" y="84962"/>
                </a:lnTo>
                <a:lnTo>
                  <a:pt x="49326" y="79756"/>
                </a:lnTo>
                <a:lnTo>
                  <a:pt x="30022" y="67310"/>
                </a:lnTo>
                <a:lnTo>
                  <a:pt x="24155" y="62865"/>
                </a:lnTo>
                <a:lnTo>
                  <a:pt x="22047" y="60325"/>
                </a:lnTo>
                <a:lnTo>
                  <a:pt x="20739" y="58800"/>
                </a:lnTo>
                <a:lnTo>
                  <a:pt x="20078" y="57150"/>
                </a:lnTo>
                <a:lnTo>
                  <a:pt x="20078" y="53212"/>
                </a:lnTo>
                <a:lnTo>
                  <a:pt x="21031" y="51181"/>
                </a:lnTo>
                <a:lnTo>
                  <a:pt x="22936" y="49530"/>
                </a:lnTo>
                <a:lnTo>
                  <a:pt x="24841" y="47751"/>
                </a:lnTo>
                <a:lnTo>
                  <a:pt x="27139" y="46862"/>
                </a:lnTo>
                <a:lnTo>
                  <a:pt x="57332" y="46862"/>
                </a:lnTo>
                <a:lnTo>
                  <a:pt x="57225" y="44704"/>
                </a:lnTo>
                <a:lnTo>
                  <a:pt x="46240" y="44704"/>
                </a:lnTo>
                <a:lnTo>
                  <a:pt x="44792" y="44323"/>
                </a:lnTo>
                <a:lnTo>
                  <a:pt x="43027" y="43306"/>
                </a:lnTo>
                <a:lnTo>
                  <a:pt x="38366" y="41021"/>
                </a:lnTo>
                <a:lnTo>
                  <a:pt x="33540" y="39878"/>
                </a:lnTo>
                <a:close/>
              </a:path>
              <a:path w="469900" h="133350">
                <a:moveTo>
                  <a:pt x="57332" y="46862"/>
                </a:moveTo>
                <a:lnTo>
                  <a:pt x="34099" y="46862"/>
                </a:lnTo>
                <a:lnTo>
                  <a:pt x="38379" y="48513"/>
                </a:lnTo>
                <a:lnTo>
                  <a:pt x="42671" y="51816"/>
                </a:lnTo>
                <a:lnTo>
                  <a:pt x="46977" y="54991"/>
                </a:lnTo>
                <a:lnTo>
                  <a:pt x="51130" y="61087"/>
                </a:lnTo>
                <a:lnTo>
                  <a:pt x="55130" y="69976"/>
                </a:lnTo>
                <a:lnTo>
                  <a:pt x="58483" y="69976"/>
                </a:lnTo>
                <a:lnTo>
                  <a:pt x="57332" y="46862"/>
                </a:lnTo>
                <a:close/>
              </a:path>
              <a:path w="469900" h="133350">
                <a:moveTo>
                  <a:pt x="56997" y="40131"/>
                </a:moveTo>
                <a:lnTo>
                  <a:pt x="53657" y="40131"/>
                </a:lnTo>
                <a:lnTo>
                  <a:pt x="52082" y="42291"/>
                </a:lnTo>
                <a:lnTo>
                  <a:pt x="50926" y="43561"/>
                </a:lnTo>
                <a:lnTo>
                  <a:pt x="49491" y="44576"/>
                </a:lnTo>
                <a:lnTo>
                  <a:pt x="48539" y="44704"/>
                </a:lnTo>
                <a:lnTo>
                  <a:pt x="57225" y="44704"/>
                </a:lnTo>
                <a:lnTo>
                  <a:pt x="56997" y="40131"/>
                </a:lnTo>
                <a:close/>
              </a:path>
              <a:path w="469900" h="133350">
                <a:moveTo>
                  <a:pt x="129489" y="39878"/>
                </a:moveTo>
                <a:lnTo>
                  <a:pt x="121475" y="39878"/>
                </a:lnTo>
                <a:lnTo>
                  <a:pt x="112016" y="40757"/>
                </a:lnTo>
                <a:lnTo>
                  <a:pt x="81429" y="69103"/>
                </a:lnTo>
                <a:lnTo>
                  <a:pt x="78562" y="86741"/>
                </a:lnTo>
                <a:lnTo>
                  <a:pt x="79262" y="95619"/>
                </a:lnTo>
                <a:lnTo>
                  <a:pt x="103392" y="129333"/>
                </a:lnTo>
                <a:lnTo>
                  <a:pt x="121780" y="132842"/>
                </a:lnTo>
                <a:lnTo>
                  <a:pt x="131790" y="131889"/>
                </a:lnTo>
                <a:lnTo>
                  <a:pt x="140657" y="129031"/>
                </a:lnTo>
                <a:lnTo>
                  <a:pt x="144981" y="126365"/>
                </a:lnTo>
                <a:lnTo>
                  <a:pt x="118465" y="126365"/>
                </a:lnTo>
                <a:lnTo>
                  <a:pt x="115773" y="125222"/>
                </a:lnTo>
                <a:lnTo>
                  <a:pt x="113411" y="122809"/>
                </a:lnTo>
                <a:lnTo>
                  <a:pt x="111048" y="120523"/>
                </a:lnTo>
                <a:lnTo>
                  <a:pt x="109499" y="117221"/>
                </a:lnTo>
                <a:lnTo>
                  <a:pt x="107861" y="106934"/>
                </a:lnTo>
                <a:lnTo>
                  <a:pt x="107470" y="101615"/>
                </a:lnTo>
                <a:lnTo>
                  <a:pt x="107475" y="85052"/>
                </a:lnTo>
                <a:lnTo>
                  <a:pt x="115658" y="47751"/>
                </a:lnTo>
                <a:lnTo>
                  <a:pt x="118529" y="46481"/>
                </a:lnTo>
                <a:lnTo>
                  <a:pt x="144945" y="46481"/>
                </a:lnTo>
                <a:lnTo>
                  <a:pt x="136944" y="41910"/>
                </a:lnTo>
                <a:lnTo>
                  <a:pt x="129489" y="39878"/>
                </a:lnTo>
                <a:close/>
              </a:path>
              <a:path w="469900" h="133350">
                <a:moveTo>
                  <a:pt x="144945" y="46481"/>
                </a:moveTo>
                <a:lnTo>
                  <a:pt x="124637" y="46481"/>
                </a:lnTo>
                <a:lnTo>
                  <a:pt x="126860" y="47243"/>
                </a:lnTo>
                <a:lnTo>
                  <a:pt x="131000" y="50292"/>
                </a:lnTo>
                <a:lnTo>
                  <a:pt x="132842" y="53212"/>
                </a:lnTo>
                <a:lnTo>
                  <a:pt x="134125" y="57276"/>
                </a:lnTo>
                <a:lnTo>
                  <a:pt x="135331" y="61213"/>
                </a:lnTo>
                <a:lnTo>
                  <a:pt x="135953" y="68453"/>
                </a:lnTo>
                <a:lnTo>
                  <a:pt x="135829" y="91505"/>
                </a:lnTo>
                <a:lnTo>
                  <a:pt x="128866" y="123951"/>
                </a:lnTo>
                <a:lnTo>
                  <a:pt x="126898" y="125603"/>
                </a:lnTo>
                <a:lnTo>
                  <a:pt x="124434" y="126365"/>
                </a:lnTo>
                <a:lnTo>
                  <a:pt x="144981" y="126365"/>
                </a:lnTo>
                <a:lnTo>
                  <a:pt x="164870" y="86741"/>
                </a:lnTo>
                <a:lnTo>
                  <a:pt x="164763" y="77136"/>
                </a:lnTo>
                <a:lnTo>
                  <a:pt x="163106" y="69850"/>
                </a:lnTo>
                <a:lnTo>
                  <a:pt x="155956" y="55372"/>
                </a:lnTo>
                <a:lnTo>
                  <a:pt x="150723" y="49784"/>
                </a:lnTo>
                <a:lnTo>
                  <a:pt x="144945" y="46481"/>
                </a:lnTo>
                <a:close/>
              </a:path>
              <a:path w="469900" h="133350">
                <a:moveTo>
                  <a:pt x="232473" y="39878"/>
                </a:moveTo>
                <a:lnTo>
                  <a:pt x="222948" y="39878"/>
                </a:lnTo>
                <a:lnTo>
                  <a:pt x="212890" y="40901"/>
                </a:lnTo>
                <a:lnTo>
                  <a:pt x="182046" y="70961"/>
                </a:lnTo>
                <a:lnTo>
                  <a:pt x="179539" y="87756"/>
                </a:lnTo>
                <a:lnTo>
                  <a:pt x="180228" y="96738"/>
                </a:lnTo>
                <a:lnTo>
                  <a:pt x="203434" y="129524"/>
                </a:lnTo>
                <a:lnTo>
                  <a:pt x="220002" y="132842"/>
                </a:lnTo>
                <a:lnTo>
                  <a:pt x="227279" y="132842"/>
                </a:lnTo>
                <a:lnTo>
                  <a:pt x="234162" y="130937"/>
                </a:lnTo>
                <a:lnTo>
                  <a:pt x="247091" y="123317"/>
                </a:lnTo>
                <a:lnTo>
                  <a:pt x="252248" y="117856"/>
                </a:lnTo>
                <a:lnTo>
                  <a:pt x="229450" y="117856"/>
                </a:lnTo>
                <a:lnTo>
                  <a:pt x="225183" y="116586"/>
                </a:lnTo>
                <a:lnTo>
                  <a:pt x="206120" y="81661"/>
                </a:lnTo>
                <a:lnTo>
                  <a:pt x="206150" y="63246"/>
                </a:lnTo>
                <a:lnTo>
                  <a:pt x="207822" y="56006"/>
                </a:lnTo>
                <a:lnTo>
                  <a:pt x="213461" y="48006"/>
                </a:lnTo>
                <a:lnTo>
                  <a:pt x="216153" y="46481"/>
                </a:lnTo>
                <a:lnTo>
                  <a:pt x="245331" y="46481"/>
                </a:lnTo>
                <a:lnTo>
                  <a:pt x="240029" y="42163"/>
                </a:lnTo>
                <a:lnTo>
                  <a:pt x="232473" y="39878"/>
                </a:lnTo>
                <a:close/>
              </a:path>
              <a:path w="469900" h="133350">
                <a:moveTo>
                  <a:pt x="253771" y="107568"/>
                </a:moveTo>
                <a:lnTo>
                  <a:pt x="249834" y="111632"/>
                </a:lnTo>
                <a:lnTo>
                  <a:pt x="246418" y="114300"/>
                </a:lnTo>
                <a:lnTo>
                  <a:pt x="243522" y="115697"/>
                </a:lnTo>
                <a:lnTo>
                  <a:pt x="240639" y="117221"/>
                </a:lnTo>
                <a:lnTo>
                  <a:pt x="237591" y="117856"/>
                </a:lnTo>
                <a:lnTo>
                  <a:pt x="252248" y="117856"/>
                </a:lnTo>
                <a:lnTo>
                  <a:pt x="252488" y="117601"/>
                </a:lnTo>
                <a:lnTo>
                  <a:pt x="256819" y="109855"/>
                </a:lnTo>
                <a:lnTo>
                  <a:pt x="253771" y="107568"/>
                </a:lnTo>
                <a:close/>
              </a:path>
              <a:path w="469900" h="133350">
                <a:moveTo>
                  <a:pt x="245331" y="46481"/>
                </a:moveTo>
                <a:lnTo>
                  <a:pt x="221348" y="46481"/>
                </a:lnTo>
                <a:lnTo>
                  <a:pt x="223113" y="47243"/>
                </a:lnTo>
                <a:lnTo>
                  <a:pt x="226136" y="50292"/>
                </a:lnTo>
                <a:lnTo>
                  <a:pt x="227088" y="53086"/>
                </a:lnTo>
                <a:lnTo>
                  <a:pt x="227482" y="57023"/>
                </a:lnTo>
                <a:lnTo>
                  <a:pt x="228066" y="63246"/>
                </a:lnTo>
                <a:lnTo>
                  <a:pt x="229628" y="67691"/>
                </a:lnTo>
                <a:lnTo>
                  <a:pt x="234683" y="72517"/>
                </a:lnTo>
                <a:lnTo>
                  <a:pt x="237883" y="73787"/>
                </a:lnTo>
                <a:lnTo>
                  <a:pt x="245427" y="73787"/>
                </a:lnTo>
                <a:lnTo>
                  <a:pt x="248399" y="72643"/>
                </a:lnTo>
                <a:lnTo>
                  <a:pt x="250659" y="70485"/>
                </a:lnTo>
                <a:lnTo>
                  <a:pt x="252933" y="68453"/>
                </a:lnTo>
                <a:lnTo>
                  <a:pt x="254063" y="65531"/>
                </a:lnTo>
                <a:lnTo>
                  <a:pt x="253993" y="56261"/>
                </a:lnTo>
                <a:lnTo>
                  <a:pt x="251256" y="51307"/>
                </a:lnTo>
                <a:lnTo>
                  <a:pt x="245331" y="46481"/>
                </a:lnTo>
                <a:close/>
              </a:path>
              <a:path w="469900" h="133350">
                <a:moveTo>
                  <a:pt x="293458" y="0"/>
                </a:moveTo>
                <a:lnTo>
                  <a:pt x="284988" y="0"/>
                </a:lnTo>
                <a:lnTo>
                  <a:pt x="281419" y="1397"/>
                </a:lnTo>
                <a:lnTo>
                  <a:pt x="278460" y="4318"/>
                </a:lnTo>
                <a:lnTo>
                  <a:pt x="275513" y="7112"/>
                </a:lnTo>
                <a:lnTo>
                  <a:pt x="274027" y="10541"/>
                </a:lnTo>
                <a:lnTo>
                  <a:pt x="274027" y="18542"/>
                </a:lnTo>
                <a:lnTo>
                  <a:pt x="275513" y="21971"/>
                </a:lnTo>
                <a:lnTo>
                  <a:pt x="281419" y="27559"/>
                </a:lnTo>
                <a:lnTo>
                  <a:pt x="284988" y="28956"/>
                </a:lnTo>
                <a:lnTo>
                  <a:pt x="293395" y="28956"/>
                </a:lnTo>
                <a:lnTo>
                  <a:pt x="296989" y="27559"/>
                </a:lnTo>
                <a:lnTo>
                  <a:pt x="302958" y="21971"/>
                </a:lnTo>
                <a:lnTo>
                  <a:pt x="304457" y="18542"/>
                </a:lnTo>
                <a:lnTo>
                  <a:pt x="304457" y="10541"/>
                </a:lnTo>
                <a:lnTo>
                  <a:pt x="302971" y="7112"/>
                </a:lnTo>
                <a:lnTo>
                  <a:pt x="300024" y="4318"/>
                </a:lnTo>
                <a:lnTo>
                  <a:pt x="297065" y="1397"/>
                </a:lnTo>
                <a:lnTo>
                  <a:pt x="293458" y="0"/>
                </a:lnTo>
                <a:close/>
              </a:path>
              <a:path w="469900" h="133350">
                <a:moveTo>
                  <a:pt x="302971" y="42544"/>
                </a:moveTo>
                <a:lnTo>
                  <a:pt x="264388" y="42544"/>
                </a:lnTo>
                <a:lnTo>
                  <a:pt x="264388" y="45974"/>
                </a:lnTo>
                <a:lnTo>
                  <a:pt x="268719" y="46228"/>
                </a:lnTo>
                <a:lnTo>
                  <a:pt x="271640" y="47243"/>
                </a:lnTo>
                <a:lnTo>
                  <a:pt x="273151" y="48894"/>
                </a:lnTo>
                <a:lnTo>
                  <a:pt x="274650" y="50673"/>
                </a:lnTo>
                <a:lnTo>
                  <a:pt x="275412" y="54610"/>
                </a:lnTo>
                <a:lnTo>
                  <a:pt x="275412" y="118110"/>
                </a:lnTo>
                <a:lnTo>
                  <a:pt x="274751" y="122047"/>
                </a:lnTo>
                <a:lnTo>
                  <a:pt x="273443" y="123443"/>
                </a:lnTo>
                <a:lnTo>
                  <a:pt x="271475" y="125603"/>
                </a:lnTo>
                <a:lnTo>
                  <a:pt x="268452" y="126618"/>
                </a:lnTo>
                <a:lnTo>
                  <a:pt x="264388" y="126746"/>
                </a:lnTo>
                <a:lnTo>
                  <a:pt x="264388" y="130175"/>
                </a:lnTo>
                <a:lnTo>
                  <a:pt x="314096" y="130175"/>
                </a:lnTo>
                <a:lnTo>
                  <a:pt x="314096" y="126746"/>
                </a:lnTo>
                <a:lnTo>
                  <a:pt x="309702" y="126492"/>
                </a:lnTo>
                <a:lnTo>
                  <a:pt x="306755" y="125603"/>
                </a:lnTo>
                <a:lnTo>
                  <a:pt x="305244" y="123825"/>
                </a:lnTo>
                <a:lnTo>
                  <a:pt x="303733" y="122174"/>
                </a:lnTo>
                <a:lnTo>
                  <a:pt x="302971" y="118110"/>
                </a:lnTo>
                <a:lnTo>
                  <a:pt x="302971" y="42544"/>
                </a:lnTo>
                <a:close/>
              </a:path>
              <a:path w="469900" h="133350">
                <a:moveTo>
                  <a:pt x="391448" y="46990"/>
                </a:moveTo>
                <a:lnTo>
                  <a:pt x="362826" y="46990"/>
                </a:lnTo>
                <a:lnTo>
                  <a:pt x="365188" y="47625"/>
                </a:lnTo>
                <a:lnTo>
                  <a:pt x="369392" y="50165"/>
                </a:lnTo>
                <a:lnTo>
                  <a:pt x="370814" y="51688"/>
                </a:lnTo>
                <a:lnTo>
                  <a:pt x="371576" y="53467"/>
                </a:lnTo>
                <a:lnTo>
                  <a:pt x="372325" y="55118"/>
                </a:lnTo>
                <a:lnTo>
                  <a:pt x="372637" y="58547"/>
                </a:lnTo>
                <a:lnTo>
                  <a:pt x="372706" y="74803"/>
                </a:lnTo>
                <a:lnTo>
                  <a:pt x="358831" y="81137"/>
                </a:lnTo>
                <a:lnTo>
                  <a:pt x="347625" y="86804"/>
                </a:lnTo>
                <a:lnTo>
                  <a:pt x="339090" y="91805"/>
                </a:lnTo>
                <a:lnTo>
                  <a:pt x="333222" y="96138"/>
                </a:lnTo>
                <a:lnTo>
                  <a:pt x="327190" y="101473"/>
                </a:lnTo>
                <a:lnTo>
                  <a:pt x="324167" y="107442"/>
                </a:lnTo>
                <a:lnTo>
                  <a:pt x="324276" y="119380"/>
                </a:lnTo>
                <a:lnTo>
                  <a:pt x="325907" y="123190"/>
                </a:lnTo>
                <a:lnTo>
                  <a:pt x="332867" y="129793"/>
                </a:lnTo>
                <a:lnTo>
                  <a:pt x="337235" y="131444"/>
                </a:lnTo>
                <a:lnTo>
                  <a:pt x="342480" y="131444"/>
                </a:lnTo>
                <a:lnTo>
                  <a:pt x="349391" y="130544"/>
                </a:lnTo>
                <a:lnTo>
                  <a:pt x="356731" y="127857"/>
                </a:lnTo>
                <a:lnTo>
                  <a:pt x="364503" y="123408"/>
                </a:lnTo>
                <a:lnTo>
                  <a:pt x="372706" y="117221"/>
                </a:lnTo>
                <a:lnTo>
                  <a:pt x="400949" y="117221"/>
                </a:lnTo>
                <a:lnTo>
                  <a:pt x="400463" y="115697"/>
                </a:lnTo>
                <a:lnTo>
                  <a:pt x="358330" y="115697"/>
                </a:lnTo>
                <a:lnTo>
                  <a:pt x="356031" y="114807"/>
                </a:lnTo>
                <a:lnTo>
                  <a:pt x="354393" y="113156"/>
                </a:lnTo>
                <a:lnTo>
                  <a:pt x="352221" y="110871"/>
                </a:lnTo>
                <a:lnTo>
                  <a:pt x="351142" y="108331"/>
                </a:lnTo>
                <a:lnTo>
                  <a:pt x="351142" y="102107"/>
                </a:lnTo>
                <a:lnTo>
                  <a:pt x="372706" y="81025"/>
                </a:lnTo>
                <a:lnTo>
                  <a:pt x="400177" y="81025"/>
                </a:lnTo>
                <a:lnTo>
                  <a:pt x="400069" y="63881"/>
                </a:lnTo>
                <a:lnTo>
                  <a:pt x="399719" y="59309"/>
                </a:lnTo>
                <a:lnTo>
                  <a:pt x="398792" y="56642"/>
                </a:lnTo>
                <a:lnTo>
                  <a:pt x="397281" y="52578"/>
                </a:lnTo>
                <a:lnTo>
                  <a:pt x="393992" y="48768"/>
                </a:lnTo>
                <a:lnTo>
                  <a:pt x="391448" y="46990"/>
                </a:lnTo>
                <a:close/>
              </a:path>
              <a:path w="469900" h="133350">
                <a:moveTo>
                  <a:pt x="400949" y="117221"/>
                </a:moveTo>
                <a:lnTo>
                  <a:pt x="372706" y="117221"/>
                </a:lnTo>
                <a:lnTo>
                  <a:pt x="373367" y="122047"/>
                </a:lnTo>
                <a:lnTo>
                  <a:pt x="375170" y="125475"/>
                </a:lnTo>
                <a:lnTo>
                  <a:pt x="378117" y="127888"/>
                </a:lnTo>
                <a:lnTo>
                  <a:pt x="381076" y="130175"/>
                </a:lnTo>
                <a:lnTo>
                  <a:pt x="385178" y="131444"/>
                </a:lnTo>
                <a:lnTo>
                  <a:pt x="394893" y="131444"/>
                </a:lnTo>
                <a:lnTo>
                  <a:pt x="411686" y="119380"/>
                </a:lnTo>
                <a:lnTo>
                  <a:pt x="403555" y="119380"/>
                </a:lnTo>
                <a:lnTo>
                  <a:pt x="402793" y="119125"/>
                </a:lnTo>
                <a:lnTo>
                  <a:pt x="401485" y="118110"/>
                </a:lnTo>
                <a:lnTo>
                  <a:pt x="400989" y="117348"/>
                </a:lnTo>
                <a:close/>
              </a:path>
              <a:path w="469900" h="133350">
                <a:moveTo>
                  <a:pt x="409625" y="115950"/>
                </a:moveTo>
                <a:lnTo>
                  <a:pt x="407847" y="118237"/>
                </a:lnTo>
                <a:lnTo>
                  <a:pt x="406107" y="119380"/>
                </a:lnTo>
                <a:lnTo>
                  <a:pt x="411686" y="119380"/>
                </a:lnTo>
                <a:lnTo>
                  <a:pt x="412572" y="118110"/>
                </a:lnTo>
                <a:lnTo>
                  <a:pt x="409625" y="115950"/>
                </a:lnTo>
                <a:close/>
              </a:path>
              <a:path w="469900" h="133350">
                <a:moveTo>
                  <a:pt x="400177" y="81025"/>
                </a:moveTo>
                <a:lnTo>
                  <a:pt x="372706" y="81025"/>
                </a:lnTo>
                <a:lnTo>
                  <a:pt x="372706" y="110362"/>
                </a:lnTo>
                <a:lnTo>
                  <a:pt x="368376" y="113918"/>
                </a:lnTo>
                <a:lnTo>
                  <a:pt x="364566" y="115697"/>
                </a:lnTo>
                <a:lnTo>
                  <a:pt x="400463" y="115697"/>
                </a:lnTo>
                <a:lnTo>
                  <a:pt x="400342" y="115316"/>
                </a:lnTo>
                <a:lnTo>
                  <a:pt x="400251" y="113918"/>
                </a:lnTo>
                <a:lnTo>
                  <a:pt x="400177" y="81025"/>
                </a:lnTo>
                <a:close/>
              </a:path>
              <a:path w="469900" h="133350">
                <a:moveTo>
                  <a:pt x="376910" y="39878"/>
                </a:moveTo>
                <a:lnTo>
                  <a:pt x="360959" y="39878"/>
                </a:lnTo>
                <a:lnTo>
                  <a:pt x="353999" y="41021"/>
                </a:lnTo>
                <a:lnTo>
                  <a:pt x="340614" y="45338"/>
                </a:lnTo>
                <a:lnTo>
                  <a:pt x="335394" y="48513"/>
                </a:lnTo>
                <a:lnTo>
                  <a:pt x="327914" y="56642"/>
                </a:lnTo>
                <a:lnTo>
                  <a:pt x="326034" y="60960"/>
                </a:lnTo>
                <a:lnTo>
                  <a:pt x="326034" y="68706"/>
                </a:lnTo>
                <a:lnTo>
                  <a:pt x="327431" y="71500"/>
                </a:lnTo>
                <a:lnTo>
                  <a:pt x="330225" y="73787"/>
                </a:lnTo>
                <a:lnTo>
                  <a:pt x="333019" y="76200"/>
                </a:lnTo>
                <a:lnTo>
                  <a:pt x="336473" y="77343"/>
                </a:lnTo>
                <a:lnTo>
                  <a:pt x="344487" y="77343"/>
                </a:lnTo>
                <a:lnTo>
                  <a:pt x="347611" y="76326"/>
                </a:lnTo>
                <a:lnTo>
                  <a:pt x="352412" y="72009"/>
                </a:lnTo>
                <a:lnTo>
                  <a:pt x="353606" y="69342"/>
                </a:lnTo>
                <a:lnTo>
                  <a:pt x="353606" y="63881"/>
                </a:lnTo>
                <a:lnTo>
                  <a:pt x="352361" y="61213"/>
                </a:lnTo>
                <a:lnTo>
                  <a:pt x="349859" y="58547"/>
                </a:lnTo>
                <a:lnTo>
                  <a:pt x="348030" y="56642"/>
                </a:lnTo>
                <a:lnTo>
                  <a:pt x="347175" y="55118"/>
                </a:lnTo>
                <a:lnTo>
                  <a:pt x="347103" y="52197"/>
                </a:lnTo>
                <a:lnTo>
                  <a:pt x="347967" y="50800"/>
                </a:lnTo>
                <a:lnTo>
                  <a:pt x="349669" y="49784"/>
                </a:lnTo>
                <a:lnTo>
                  <a:pt x="352424" y="47879"/>
                </a:lnTo>
                <a:lnTo>
                  <a:pt x="355930" y="46990"/>
                </a:lnTo>
                <a:lnTo>
                  <a:pt x="391448" y="46990"/>
                </a:lnTo>
                <a:lnTo>
                  <a:pt x="383819" y="41656"/>
                </a:lnTo>
                <a:lnTo>
                  <a:pt x="376910" y="39878"/>
                </a:lnTo>
                <a:close/>
              </a:path>
              <a:path w="469900" h="133350">
                <a:moveTo>
                  <a:pt x="458520" y="3048"/>
                </a:moveTo>
                <a:lnTo>
                  <a:pt x="419925" y="3048"/>
                </a:lnTo>
                <a:lnTo>
                  <a:pt x="419925" y="6476"/>
                </a:lnTo>
                <a:lnTo>
                  <a:pt x="424256" y="6731"/>
                </a:lnTo>
                <a:lnTo>
                  <a:pt x="427177" y="7747"/>
                </a:lnTo>
                <a:lnTo>
                  <a:pt x="428688" y="9398"/>
                </a:lnTo>
                <a:lnTo>
                  <a:pt x="430199" y="11175"/>
                </a:lnTo>
                <a:lnTo>
                  <a:pt x="430961" y="15112"/>
                </a:lnTo>
                <a:lnTo>
                  <a:pt x="430961" y="118110"/>
                </a:lnTo>
                <a:lnTo>
                  <a:pt x="430301" y="122047"/>
                </a:lnTo>
                <a:lnTo>
                  <a:pt x="427012" y="125603"/>
                </a:lnTo>
                <a:lnTo>
                  <a:pt x="424002" y="126618"/>
                </a:lnTo>
                <a:lnTo>
                  <a:pt x="419925" y="126746"/>
                </a:lnTo>
                <a:lnTo>
                  <a:pt x="419925" y="130175"/>
                </a:lnTo>
                <a:lnTo>
                  <a:pt x="469645" y="130175"/>
                </a:lnTo>
                <a:lnTo>
                  <a:pt x="469645" y="126746"/>
                </a:lnTo>
                <a:lnTo>
                  <a:pt x="465251" y="126492"/>
                </a:lnTo>
                <a:lnTo>
                  <a:pt x="462292" y="125603"/>
                </a:lnTo>
                <a:lnTo>
                  <a:pt x="460781" y="123825"/>
                </a:lnTo>
                <a:lnTo>
                  <a:pt x="459282" y="122174"/>
                </a:lnTo>
                <a:lnTo>
                  <a:pt x="458520" y="118110"/>
                </a:lnTo>
                <a:lnTo>
                  <a:pt x="458520" y="3048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7328" y="5240401"/>
            <a:ext cx="1651774" cy="1328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81680" y="5250815"/>
            <a:ext cx="654557" cy="1607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4481" y="5469128"/>
            <a:ext cx="978154" cy="1327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319" y="5697601"/>
            <a:ext cx="412750" cy="133350"/>
          </a:xfrm>
          <a:custGeom>
            <a:avLst/>
            <a:gdLst/>
            <a:ahLst/>
            <a:cxnLst/>
            <a:rect l="l" t="t" r="r" b="b"/>
            <a:pathLst>
              <a:path w="412750" h="133350">
                <a:moveTo>
                  <a:pt x="56222" y="3048"/>
                </a:moveTo>
                <a:lnTo>
                  <a:pt x="0" y="3048"/>
                </a:lnTo>
                <a:lnTo>
                  <a:pt x="0" y="6476"/>
                </a:lnTo>
                <a:lnTo>
                  <a:pt x="4076" y="6857"/>
                </a:lnTo>
                <a:lnTo>
                  <a:pt x="6972" y="8128"/>
                </a:lnTo>
                <a:lnTo>
                  <a:pt x="9175" y="10922"/>
                </a:lnTo>
                <a:lnTo>
                  <a:pt x="10414" y="12573"/>
                </a:lnTo>
                <a:lnTo>
                  <a:pt x="13449" y="18796"/>
                </a:lnTo>
                <a:lnTo>
                  <a:pt x="60439" y="133096"/>
                </a:lnTo>
                <a:lnTo>
                  <a:pt x="63969" y="133096"/>
                </a:lnTo>
                <a:lnTo>
                  <a:pt x="82627" y="89916"/>
                </a:lnTo>
                <a:lnTo>
                  <a:pt x="75069" y="89916"/>
                </a:lnTo>
                <a:lnTo>
                  <a:pt x="49631" y="28193"/>
                </a:lnTo>
                <a:lnTo>
                  <a:pt x="46507" y="20447"/>
                </a:lnTo>
                <a:lnTo>
                  <a:pt x="45065" y="15875"/>
                </a:lnTo>
                <a:lnTo>
                  <a:pt x="44945" y="11303"/>
                </a:lnTo>
                <a:lnTo>
                  <a:pt x="45694" y="9779"/>
                </a:lnTo>
                <a:lnTo>
                  <a:pt x="48691" y="7238"/>
                </a:lnTo>
                <a:lnTo>
                  <a:pt x="51701" y="6604"/>
                </a:lnTo>
                <a:lnTo>
                  <a:pt x="56222" y="6476"/>
                </a:lnTo>
                <a:lnTo>
                  <a:pt x="56222" y="3048"/>
                </a:lnTo>
                <a:close/>
              </a:path>
              <a:path w="412750" h="133350">
                <a:moveTo>
                  <a:pt x="131739" y="51181"/>
                </a:moveTo>
                <a:lnTo>
                  <a:pt x="99364" y="51181"/>
                </a:lnTo>
                <a:lnTo>
                  <a:pt x="131495" y="133096"/>
                </a:lnTo>
                <a:lnTo>
                  <a:pt x="135229" y="133096"/>
                </a:lnTo>
                <a:lnTo>
                  <a:pt x="153237" y="86613"/>
                </a:lnTo>
                <a:lnTo>
                  <a:pt x="145643" y="86613"/>
                </a:lnTo>
                <a:lnTo>
                  <a:pt x="131739" y="51181"/>
                </a:lnTo>
                <a:close/>
              </a:path>
              <a:path w="412750" h="133350">
                <a:moveTo>
                  <a:pt x="131495" y="3048"/>
                </a:moveTo>
                <a:lnTo>
                  <a:pt x="68656" y="3048"/>
                </a:lnTo>
                <a:lnTo>
                  <a:pt x="68656" y="6476"/>
                </a:lnTo>
                <a:lnTo>
                  <a:pt x="72682" y="6476"/>
                </a:lnTo>
                <a:lnTo>
                  <a:pt x="75717" y="6985"/>
                </a:lnTo>
                <a:lnTo>
                  <a:pt x="77800" y="8128"/>
                </a:lnTo>
                <a:lnTo>
                  <a:pt x="79870" y="9143"/>
                </a:lnTo>
                <a:lnTo>
                  <a:pt x="81699" y="10922"/>
                </a:lnTo>
                <a:lnTo>
                  <a:pt x="83299" y="13335"/>
                </a:lnTo>
                <a:lnTo>
                  <a:pt x="84886" y="15875"/>
                </a:lnTo>
                <a:lnTo>
                  <a:pt x="87147" y="20828"/>
                </a:lnTo>
                <a:lnTo>
                  <a:pt x="95440" y="41656"/>
                </a:lnTo>
                <a:lnTo>
                  <a:pt x="75069" y="89916"/>
                </a:lnTo>
                <a:lnTo>
                  <a:pt x="82627" y="89916"/>
                </a:lnTo>
                <a:lnTo>
                  <a:pt x="99364" y="51181"/>
                </a:lnTo>
                <a:lnTo>
                  <a:pt x="131739" y="51181"/>
                </a:lnTo>
                <a:lnTo>
                  <a:pt x="122021" y="26416"/>
                </a:lnTo>
                <a:lnTo>
                  <a:pt x="119164" y="19050"/>
                </a:lnTo>
                <a:lnTo>
                  <a:pt x="117729" y="14731"/>
                </a:lnTo>
                <a:lnTo>
                  <a:pt x="117729" y="11937"/>
                </a:lnTo>
                <a:lnTo>
                  <a:pt x="131495" y="6476"/>
                </a:lnTo>
                <a:lnTo>
                  <a:pt x="131495" y="3048"/>
                </a:lnTo>
                <a:close/>
              </a:path>
              <a:path w="412750" h="133350">
                <a:moveTo>
                  <a:pt x="192417" y="3048"/>
                </a:moveTo>
                <a:lnTo>
                  <a:pt x="158750" y="3048"/>
                </a:lnTo>
                <a:lnTo>
                  <a:pt x="158750" y="6476"/>
                </a:lnTo>
                <a:lnTo>
                  <a:pt x="163791" y="6604"/>
                </a:lnTo>
                <a:lnTo>
                  <a:pt x="167195" y="7366"/>
                </a:lnTo>
                <a:lnTo>
                  <a:pt x="170764" y="10413"/>
                </a:lnTo>
                <a:lnTo>
                  <a:pt x="171665" y="12318"/>
                </a:lnTo>
                <a:lnTo>
                  <a:pt x="171665" y="16637"/>
                </a:lnTo>
                <a:lnTo>
                  <a:pt x="171411" y="18542"/>
                </a:lnTo>
                <a:lnTo>
                  <a:pt x="170383" y="22732"/>
                </a:lnTo>
                <a:lnTo>
                  <a:pt x="169011" y="26543"/>
                </a:lnTo>
                <a:lnTo>
                  <a:pt x="166789" y="32131"/>
                </a:lnTo>
                <a:lnTo>
                  <a:pt x="145643" y="86613"/>
                </a:lnTo>
                <a:lnTo>
                  <a:pt x="153237" y="86613"/>
                </a:lnTo>
                <a:lnTo>
                  <a:pt x="175869" y="28193"/>
                </a:lnTo>
                <a:lnTo>
                  <a:pt x="179765" y="18542"/>
                </a:lnTo>
                <a:lnTo>
                  <a:pt x="192417" y="6476"/>
                </a:lnTo>
                <a:lnTo>
                  <a:pt x="192417" y="3048"/>
                </a:lnTo>
                <a:close/>
              </a:path>
              <a:path w="412750" h="133350">
                <a:moveTo>
                  <a:pt x="222554" y="0"/>
                </a:moveTo>
                <a:lnTo>
                  <a:pt x="214337" y="0"/>
                </a:lnTo>
                <a:lnTo>
                  <a:pt x="210858" y="1397"/>
                </a:lnTo>
                <a:lnTo>
                  <a:pt x="207987" y="4318"/>
                </a:lnTo>
                <a:lnTo>
                  <a:pt x="205117" y="7112"/>
                </a:lnTo>
                <a:lnTo>
                  <a:pt x="203682" y="10541"/>
                </a:lnTo>
                <a:lnTo>
                  <a:pt x="203682" y="18542"/>
                </a:lnTo>
                <a:lnTo>
                  <a:pt x="205117" y="21971"/>
                </a:lnTo>
                <a:lnTo>
                  <a:pt x="210858" y="27559"/>
                </a:lnTo>
                <a:lnTo>
                  <a:pt x="214337" y="28956"/>
                </a:lnTo>
                <a:lnTo>
                  <a:pt x="222491" y="28956"/>
                </a:lnTo>
                <a:lnTo>
                  <a:pt x="225983" y="27559"/>
                </a:lnTo>
                <a:lnTo>
                  <a:pt x="231787" y="21971"/>
                </a:lnTo>
                <a:lnTo>
                  <a:pt x="233235" y="18542"/>
                </a:lnTo>
                <a:lnTo>
                  <a:pt x="233235" y="10541"/>
                </a:lnTo>
                <a:lnTo>
                  <a:pt x="231800" y="7112"/>
                </a:lnTo>
                <a:lnTo>
                  <a:pt x="228930" y="4318"/>
                </a:lnTo>
                <a:lnTo>
                  <a:pt x="226060" y="1397"/>
                </a:lnTo>
                <a:lnTo>
                  <a:pt x="222554" y="0"/>
                </a:lnTo>
                <a:close/>
              </a:path>
              <a:path w="412750" h="133350">
                <a:moveTo>
                  <a:pt x="231800" y="42544"/>
                </a:moveTo>
                <a:lnTo>
                  <a:pt x="194310" y="42544"/>
                </a:lnTo>
                <a:lnTo>
                  <a:pt x="194310" y="45974"/>
                </a:lnTo>
                <a:lnTo>
                  <a:pt x="198526" y="46228"/>
                </a:lnTo>
                <a:lnTo>
                  <a:pt x="201358" y="47243"/>
                </a:lnTo>
                <a:lnTo>
                  <a:pt x="202819" y="48894"/>
                </a:lnTo>
                <a:lnTo>
                  <a:pt x="204292" y="50673"/>
                </a:lnTo>
                <a:lnTo>
                  <a:pt x="205028" y="54610"/>
                </a:lnTo>
                <a:lnTo>
                  <a:pt x="205028" y="118110"/>
                </a:lnTo>
                <a:lnTo>
                  <a:pt x="204381" y="122047"/>
                </a:lnTo>
                <a:lnTo>
                  <a:pt x="203111" y="123443"/>
                </a:lnTo>
                <a:lnTo>
                  <a:pt x="201193" y="125603"/>
                </a:lnTo>
                <a:lnTo>
                  <a:pt x="198272" y="126618"/>
                </a:lnTo>
                <a:lnTo>
                  <a:pt x="194310" y="126746"/>
                </a:lnTo>
                <a:lnTo>
                  <a:pt x="194310" y="130175"/>
                </a:lnTo>
                <a:lnTo>
                  <a:pt x="242608" y="130175"/>
                </a:lnTo>
                <a:lnTo>
                  <a:pt x="242608" y="126746"/>
                </a:lnTo>
                <a:lnTo>
                  <a:pt x="238340" y="126492"/>
                </a:lnTo>
                <a:lnTo>
                  <a:pt x="235470" y="125603"/>
                </a:lnTo>
                <a:lnTo>
                  <a:pt x="233997" y="123825"/>
                </a:lnTo>
                <a:lnTo>
                  <a:pt x="232537" y="122174"/>
                </a:lnTo>
                <a:lnTo>
                  <a:pt x="231800" y="118110"/>
                </a:lnTo>
                <a:lnTo>
                  <a:pt x="231800" y="42544"/>
                </a:lnTo>
                <a:close/>
              </a:path>
              <a:path w="412750" h="133350">
                <a:moveTo>
                  <a:pt x="287235" y="51816"/>
                </a:moveTo>
                <a:lnTo>
                  <a:pt x="260464" y="51816"/>
                </a:lnTo>
                <a:lnTo>
                  <a:pt x="260464" y="108457"/>
                </a:lnTo>
                <a:lnTo>
                  <a:pt x="260781" y="114300"/>
                </a:lnTo>
                <a:lnTo>
                  <a:pt x="261416" y="116331"/>
                </a:lnTo>
                <a:lnTo>
                  <a:pt x="262509" y="120142"/>
                </a:lnTo>
                <a:lnTo>
                  <a:pt x="265010" y="123698"/>
                </a:lnTo>
                <a:lnTo>
                  <a:pt x="272846" y="129793"/>
                </a:lnTo>
                <a:lnTo>
                  <a:pt x="277647" y="131444"/>
                </a:lnTo>
                <a:lnTo>
                  <a:pt x="283324" y="131444"/>
                </a:lnTo>
                <a:lnTo>
                  <a:pt x="291419" y="130305"/>
                </a:lnTo>
                <a:lnTo>
                  <a:pt x="298311" y="126904"/>
                </a:lnTo>
                <a:lnTo>
                  <a:pt x="303996" y="121265"/>
                </a:lnTo>
                <a:lnTo>
                  <a:pt x="304346" y="120650"/>
                </a:lnTo>
                <a:lnTo>
                  <a:pt x="292823" y="120650"/>
                </a:lnTo>
                <a:lnTo>
                  <a:pt x="291706" y="120142"/>
                </a:lnTo>
                <a:lnTo>
                  <a:pt x="287264" y="111379"/>
                </a:lnTo>
                <a:lnTo>
                  <a:pt x="287235" y="51816"/>
                </a:lnTo>
                <a:close/>
              </a:path>
              <a:path w="412750" h="133350">
                <a:moveTo>
                  <a:pt x="305600" y="111379"/>
                </a:moveTo>
                <a:lnTo>
                  <a:pt x="301904" y="117475"/>
                </a:lnTo>
                <a:lnTo>
                  <a:pt x="297980" y="120650"/>
                </a:lnTo>
                <a:lnTo>
                  <a:pt x="304346" y="120650"/>
                </a:lnTo>
                <a:lnTo>
                  <a:pt x="308470" y="113411"/>
                </a:lnTo>
                <a:lnTo>
                  <a:pt x="305600" y="111379"/>
                </a:lnTo>
                <a:close/>
              </a:path>
              <a:path w="412750" h="133350">
                <a:moveTo>
                  <a:pt x="287235" y="10413"/>
                </a:moveTo>
                <a:lnTo>
                  <a:pt x="284086" y="10413"/>
                </a:lnTo>
                <a:lnTo>
                  <a:pt x="279882" y="18034"/>
                </a:lnTo>
                <a:lnTo>
                  <a:pt x="274955" y="24892"/>
                </a:lnTo>
                <a:lnTo>
                  <a:pt x="248793" y="48513"/>
                </a:lnTo>
                <a:lnTo>
                  <a:pt x="248793" y="51816"/>
                </a:lnTo>
                <a:lnTo>
                  <a:pt x="308470" y="51816"/>
                </a:lnTo>
                <a:lnTo>
                  <a:pt x="308470" y="42544"/>
                </a:lnTo>
                <a:lnTo>
                  <a:pt x="287235" y="42544"/>
                </a:lnTo>
                <a:lnTo>
                  <a:pt x="287235" y="10413"/>
                </a:lnTo>
                <a:close/>
              </a:path>
              <a:path w="412750" h="133350">
                <a:moveTo>
                  <a:pt x="352298" y="3048"/>
                </a:moveTo>
                <a:lnTo>
                  <a:pt x="315861" y="3048"/>
                </a:lnTo>
                <a:lnTo>
                  <a:pt x="315861" y="6476"/>
                </a:lnTo>
                <a:lnTo>
                  <a:pt x="319811" y="6985"/>
                </a:lnTo>
                <a:lnTo>
                  <a:pt x="322414" y="8128"/>
                </a:lnTo>
                <a:lnTo>
                  <a:pt x="323659" y="9651"/>
                </a:lnTo>
                <a:lnTo>
                  <a:pt x="324904" y="11303"/>
                </a:lnTo>
                <a:lnTo>
                  <a:pt x="325526" y="15493"/>
                </a:lnTo>
                <a:lnTo>
                  <a:pt x="325526" y="117856"/>
                </a:lnTo>
                <a:lnTo>
                  <a:pt x="324980" y="121919"/>
                </a:lnTo>
                <a:lnTo>
                  <a:pt x="323900" y="123190"/>
                </a:lnTo>
                <a:lnTo>
                  <a:pt x="322300" y="125222"/>
                </a:lnTo>
                <a:lnTo>
                  <a:pt x="319620" y="126365"/>
                </a:lnTo>
                <a:lnTo>
                  <a:pt x="315861" y="126746"/>
                </a:lnTo>
                <a:lnTo>
                  <a:pt x="315861" y="130175"/>
                </a:lnTo>
                <a:lnTo>
                  <a:pt x="361200" y="130175"/>
                </a:lnTo>
                <a:lnTo>
                  <a:pt x="361200" y="126746"/>
                </a:lnTo>
                <a:lnTo>
                  <a:pt x="357428" y="126237"/>
                </a:lnTo>
                <a:lnTo>
                  <a:pt x="354952" y="124968"/>
                </a:lnTo>
                <a:lnTo>
                  <a:pt x="353733" y="122809"/>
                </a:lnTo>
                <a:lnTo>
                  <a:pt x="352780" y="121285"/>
                </a:lnTo>
                <a:lnTo>
                  <a:pt x="352360" y="117856"/>
                </a:lnTo>
                <a:lnTo>
                  <a:pt x="352298" y="64135"/>
                </a:lnTo>
                <a:lnTo>
                  <a:pt x="355104" y="59817"/>
                </a:lnTo>
                <a:lnTo>
                  <a:pt x="357720" y="56896"/>
                </a:lnTo>
                <a:lnTo>
                  <a:pt x="362052" y="53721"/>
                </a:lnTo>
                <a:lnTo>
                  <a:pt x="352298" y="53721"/>
                </a:lnTo>
                <a:lnTo>
                  <a:pt x="352298" y="3048"/>
                </a:lnTo>
                <a:close/>
              </a:path>
              <a:path w="412750" h="133350">
                <a:moveTo>
                  <a:pt x="399914" y="52578"/>
                </a:moveTo>
                <a:lnTo>
                  <a:pt x="369328" y="52578"/>
                </a:lnTo>
                <a:lnTo>
                  <a:pt x="370865" y="53086"/>
                </a:lnTo>
                <a:lnTo>
                  <a:pt x="373608" y="55118"/>
                </a:lnTo>
                <a:lnTo>
                  <a:pt x="374586" y="56515"/>
                </a:lnTo>
                <a:lnTo>
                  <a:pt x="375158" y="58419"/>
                </a:lnTo>
                <a:lnTo>
                  <a:pt x="375729" y="60198"/>
                </a:lnTo>
                <a:lnTo>
                  <a:pt x="375981" y="64135"/>
                </a:lnTo>
                <a:lnTo>
                  <a:pt x="375966" y="117856"/>
                </a:lnTo>
                <a:lnTo>
                  <a:pt x="375450" y="121412"/>
                </a:lnTo>
                <a:lnTo>
                  <a:pt x="374195" y="123190"/>
                </a:lnTo>
                <a:lnTo>
                  <a:pt x="372706" y="125094"/>
                </a:lnTo>
                <a:lnTo>
                  <a:pt x="370306" y="126365"/>
                </a:lnTo>
                <a:lnTo>
                  <a:pt x="367118" y="126746"/>
                </a:lnTo>
                <a:lnTo>
                  <a:pt x="367118" y="130175"/>
                </a:lnTo>
                <a:lnTo>
                  <a:pt x="412457" y="130175"/>
                </a:lnTo>
                <a:lnTo>
                  <a:pt x="412457" y="126746"/>
                </a:lnTo>
                <a:lnTo>
                  <a:pt x="408571" y="126365"/>
                </a:lnTo>
                <a:lnTo>
                  <a:pt x="405980" y="125349"/>
                </a:lnTo>
                <a:lnTo>
                  <a:pt x="403440" y="122047"/>
                </a:lnTo>
                <a:lnTo>
                  <a:pt x="402793" y="117856"/>
                </a:lnTo>
                <a:lnTo>
                  <a:pt x="402793" y="66929"/>
                </a:lnTo>
                <a:lnTo>
                  <a:pt x="402145" y="59817"/>
                </a:lnTo>
                <a:lnTo>
                  <a:pt x="399914" y="52578"/>
                </a:lnTo>
                <a:close/>
              </a:path>
              <a:path w="412750" h="133350">
                <a:moveTo>
                  <a:pt x="384111" y="39878"/>
                </a:moveTo>
                <a:lnTo>
                  <a:pt x="374103" y="39878"/>
                </a:lnTo>
                <a:lnTo>
                  <a:pt x="369862" y="40893"/>
                </a:lnTo>
                <a:lnTo>
                  <a:pt x="365785" y="43053"/>
                </a:lnTo>
                <a:lnTo>
                  <a:pt x="361708" y="45085"/>
                </a:lnTo>
                <a:lnTo>
                  <a:pt x="357212" y="48641"/>
                </a:lnTo>
                <a:lnTo>
                  <a:pt x="352298" y="53721"/>
                </a:lnTo>
                <a:lnTo>
                  <a:pt x="362052" y="53721"/>
                </a:lnTo>
                <a:lnTo>
                  <a:pt x="362572" y="53340"/>
                </a:lnTo>
                <a:lnTo>
                  <a:pt x="365048" y="52578"/>
                </a:lnTo>
                <a:lnTo>
                  <a:pt x="399914" y="52578"/>
                </a:lnTo>
                <a:lnTo>
                  <a:pt x="399529" y="51307"/>
                </a:lnTo>
                <a:lnTo>
                  <a:pt x="396887" y="47751"/>
                </a:lnTo>
                <a:lnTo>
                  <a:pt x="388912" y="41401"/>
                </a:lnTo>
                <a:lnTo>
                  <a:pt x="384111" y="39878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2913" y="5737478"/>
            <a:ext cx="357505" cy="93345"/>
          </a:xfrm>
          <a:custGeom>
            <a:avLst/>
            <a:gdLst/>
            <a:ahLst/>
            <a:cxnLst/>
            <a:rect l="l" t="t" r="r" b="b"/>
            <a:pathLst>
              <a:path w="357505" h="93345">
                <a:moveTo>
                  <a:pt x="49479" y="0"/>
                </a:moveTo>
                <a:lnTo>
                  <a:pt x="41706" y="0"/>
                </a:lnTo>
                <a:lnTo>
                  <a:pt x="32510" y="879"/>
                </a:lnTo>
                <a:lnTo>
                  <a:pt x="2789" y="29225"/>
                </a:lnTo>
                <a:lnTo>
                  <a:pt x="0" y="46863"/>
                </a:lnTo>
                <a:lnTo>
                  <a:pt x="681" y="55741"/>
                </a:lnTo>
                <a:lnTo>
                  <a:pt x="24128" y="89455"/>
                </a:lnTo>
                <a:lnTo>
                  <a:pt x="41986" y="92964"/>
                </a:lnTo>
                <a:lnTo>
                  <a:pt x="51708" y="92011"/>
                </a:lnTo>
                <a:lnTo>
                  <a:pt x="60321" y="89154"/>
                </a:lnTo>
                <a:lnTo>
                  <a:pt x="64523" y="86487"/>
                </a:lnTo>
                <a:lnTo>
                  <a:pt x="38773" y="86487"/>
                </a:lnTo>
                <a:lnTo>
                  <a:pt x="36156" y="85344"/>
                </a:lnTo>
                <a:lnTo>
                  <a:pt x="33858" y="82931"/>
                </a:lnTo>
                <a:lnTo>
                  <a:pt x="31559" y="80645"/>
                </a:lnTo>
                <a:lnTo>
                  <a:pt x="30060" y="77343"/>
                </a:lnTo>
                <a:lnTo>
                  <a:pt x="28473" y="67056"/>
                </a:lnTo>
                <a:lnTo>
                  <a:pt x="28093" y="61737"/>
                </a:lnTo>
                <a:lnTo>
                  <a:pt x="28097" y="45174"/>
                </a:lnTo>
                <a:lnTo>
                  <a:pt x="36042" y="7874"/>
                </a:lnTo>
                <a:lnTo>
                  <a:pt x="38836" y="6604"/>
                </a:lnTo>
                <a:lnTo>
                  <a:pt x="64490" y="6604"/>
                </a:lnTo>
                <a:lnTo>
                  <a:pt x="56718" y="2032"/>
                </a:lnTo>
                <a:lnTo>
                  <a:pt x="49479" y="0"/>
                </a:lnTo>
                <a:close/>
              </a:path>
              <a:path w="357505" h="93345">
                <a:moveTo>
                  <a:pt x="64490" y="6604"/>
                </a:moveTo>
                <a:lnTo>
                  <a:pt x="44767" y="6604"/>
                </a:lnTo>
                <a:lnTo>
                  <a:pt x="46926" y="7366"/>
                </a:lnTo>
                <a:lnTo>
                  <a:pt x="50939" y="10414"/>
                </a:lnTo>
                <a:lnTo>
                  <a:pt x="52730" y="13335"/>
                </a:lnTo>
                <a:lnTo>
                  <a:pt x="55156" y="21336"/>
                </a:lnTo>
                <a:lnTo>
                  <a:pt x="55765" y="28575"/>
                </a:lnTo>
                <a:lnTo>
                  <a:pt x="55644" y="51627"/>
                </a:lnTo>
                <a:lnTo>
                  <a:pt x="48869" y="84074"/>
                </a:lnTo>
                <a:lnTo>
                  <a:pt x="46964" y="85725"/>
                </a:lnTo>
                <a:lnTo>
                  <a:pt x="44564" y="86487"/>
                </a:lnTo>
                <a:lnTo>
                  <a:pt x="64523" y="86487"/>
                </a:lnTo>
                <a:lnTo>
                  <a:pt x="83845" y="46863"/>
                </a:lnTo>
                <a:lnTo>
                  <a:pt x="83741" y="37258"/>
                </a:lnTo>
                <a:lnTo>
                  <a:pt x="82143" y="29972"/>
                </a:lnTo>
                <a:lnTo>
                  <a:pt x="75184" y="15494"/>
                </a:lnTo>
                <a:lnTo>
                  <a:pt x="70103" y="9906"/>
                </a:lnTo>
                <a:lnTo>
                  <a:pt x="64490" y="6604"/>
                </a:lnTo>
                <a:close/>
              </a:path>
              <a:path w="357505" h="93345">
                <a:moveTo>
                  <a:pt x="139814" y="2667"/>
                </a:moveTo>
                <a:lnTo>
                  <a:pt x="92278" y="2667"/>
                </a:lnTo>
                <a:lnTo>
                  <a:pt x="92278" y="6096"/>
                </a:lnTo>
                <a:lnTo>
                  <a:pt x="95148" y="6604"/>
                </a:lnTo>
                <a:lnTo>
                  <a:pt x="97320" y="7747"/>
                </a:lnTo>
                <a:lnTo>
                  <a:pt x="98780" y="9398"/>
                </a:lnTo>
                <a:lnTo>
                  <a:pt x="100825" y="11557"/>
                </a:lnTo>
                <a:lnTo>
                  <a:pt x="103657" y="16764"/>
                </a:lnTo>
                <a:lnTo>
                  <a:pt x="107289" y="24892"/>
                </a:lnTo>
                <a:lnTo>
                  <a:pt x="137413" y="92964"/>
                </a:lnTo>
                <a:lnTo>
                  <a:pt x="141909" y="92964"/>
                </a:lnTo>
                <a:lnTo>
                  <a:pt x="156827" y="58547"/>
                </a:lnTo>
                <a:lnTo>
                  <a:pt x="150329" y="58547"/>
                </a:lnTo>
                <a:lnTo>
                  <a:pt x="135597" y="25654"/>
                </a:lnTo>
                <a:lnTo>
                  <a:pt x="132791" y="19177"/>
                </a:lnTo>
                <a:lnTo>
                  <a:pt x="131394" y="14859"/>
                </a:lnTo>
                <a:lnTo>
                  <a:pt x="131394" y="10668"/>
                </a:lnTo>
                <a:lnTo>
                  <a:pt x="132156" y="9017"/>
                </a:lnTo>
                <a:lnTo>
                  <a:pt x="133692" y="7747"/>
                </a:lnTo>
                <a:lnTo>
                  <a:pt x="134772" y="6604"/>
                </a:lnTo>
                <a:lnTo>
                  <a:pt x="136817" y="6096"/>
                </a:lnTo>
                <a:lnTo>
                  <a:pt x="139814" y="6096"/>
                </a:lnTo>
                <a:lnTo>
                  <a:pt x="139814" y="2667"/>
                </a:lnTo>
                <a:close/>
              </a:path>
              <a:path w="357505" h="93345">
                <a:moveTo>
                  <a:pt x="186677" y="2667"/>
                </a:moveTo>
                <a:lnTo>
                  <a:pt x="157403" y="2667"/>
                </a:lnTo>
                <a:lnTo>
                  <a:pt x="157403" y="6096"/>
                </a:lnTo>
                <a:lnTo>
                  <a:pt x="161035" y="6223"/>
                </a:lnTo>
                <a:lnTo>
                  <a:pt x="163575" y="6858"/>
                </a:lnTo>
                <a:lnTo>
                  <a:pt x="165011" y="8128"/>
                </a:lnTo>
                <a:lnTo>
                  <a:pt x="166446" y="9271"/>
                </a:lnTo>
                <a:lnTo>
                  <a:pt x="167047" y="10668"/>
                </a:lnTo>
                <a:lnTo>
                  <a:pt x="167157" y="16256"/>
                </a:lnTo>
                <a:lnTo>
                  <a:pt x="165468" y="21971"/>
                </a:lnTo>
                <a:lnTo>
                  <a:pt x="162090" y="30099"/>
                </a:lnTo>
                <a:lnTo>
                  <a:pt x="150329" y="58547"/>
                </a:lnTo>
                <a:lnTo>
                  <a:pt x="156827" y="58547"/>
                </a:lnTo>
                <a:lnTo>
                  <a:pt x="175323" y="15875"/>
                </a:lnTo>
                <a:lnTo>
                  <a:pt x="178003" y="10922"/>
                </a:lnTo>
                <a:lnTo>
                  <a:pt x="179781" y="9144"/>
                </a:lnTo>
                <a:lnTo>
                  <a:pt x="181571" y="7493"/>
                </a:lnTo>
                <a:lnTo>
                  <a:pt x="183870" y="6477"/>
                </a:lnTo>
                <a:lnTo>
                  <a:pt x="186677" y="6096"/>
                </a:lnTo>
                <a:lnTo>
                  <a:pt x="186677" y="2667"/>
                </a:lnTo>
                <a:close/>
              </a:path>
              <a:path w="357505" h="93345">
                <a:moveTo>
                  <a:pt x="236004" y="0"/>
                </a:moveTo>
                <a:lnTo>
                  <a:pt x="202359" y="20000"/>
                </a:lnTo>
                <a:lnTo>
                  <a:pt x="195554" y="47879"/>
                </a:lnTo>
                <a:lnTo>
                  <a:pt x="196068" y="56475"/>
                </a:lnTo>
                <a:lnTo>
                  <a:pt x="216427" y="89185"/>
                </a:lnTo>
                <a:lnTo>
                  <a:pt x="233908" y="92964"/>
                </a:lnTo>
                <a:lnTo>
                  <a:pt x="241617" y="92964"/>
                </a:lnTo>
                <a:lnTo>
                  <a:pt x="248411" y="90932"/>
                </a:lnTo>
                <a:lnTo>
                  <a:pt x="254279" y="86868"/>
                </a:lnTo>
                <a:lnTo>
                  <a:pt x="258572" y="83296"/>
                </a:lnTo>
                <a:lnTo>
                  <a:pt x="262716" y="78613"/>
                </a:lnTo>
                <a:lnTo>
                  <a:pt x="240436" y="78613"/>
                </a:lnTo>
                <a:lnTo>
                  <a:pt x="235153" y="76073"/>
                </a:lnTo>
                <a:lnTo>
                  <a:pt x="221284" y="43307"/>
                </a:lnTo>
                <a:lnTo>
                  <a:pt x="270294" y="43307"/>
                </a:lnTo>
                <a:lnTo>
                  <a:pt x="269707" y="37084"/>
                </a:lnTo>
                <a:lnTo>
                  <a:pt x="220802" y="37084"/>
                </a:lnTo>
                <a:lnTo>
                  <a:pt x="220802" y="24130"/>
                </a:lnTo>
                <a:lnTo>
                  <a:pt x="222681" y="16383"/>
                </a:lnTo>
                <a:lnTo>
                  <a:pt x="226440" y="10922"/>
                </a:lnTo>
                <a:lnTo>
                  <a:pt x="228549" y="7747"/>
                </a:lnTo>
                <a:lnTo>
                  <a:pt x="231254" y="6096"/>
                </a:lnTo>
                <a:lnTo>
                  <a:pt x="254270" y="6096"/>
                </a:lnTo>
                <a:lnTo>
                  <a:pt x="248696" y="2746"/>
                </a:lnTo>
                <a:lnTo>
                  <a:pt x="242572" y="688"/>
                </a:lnTo>
                <a:lnTo>
                  <a:pt x="236004" y="0"/>
                </a:lnTo>
                <a:close/>
              </a:path>
              <a:path w="357505" h="93345">
                <a:moveTo>
                  <a:pt x="267119" y="64262"/>
                </a:moveTo>
                <a:lnTo>
                  <a:pt x="250444" y="78613"/>
                </a:lnTo>
                <a:lnTo>
                  <a:pt x="262716" y="78613"/>
                </a:lnTo>
                <a:lnTo>
                  <a:pt x="266579" y="73009"/>
                </a:lnTo>
                <a:lnTo>
                  <a:pt x="270294" y="66294"/>
                </a:lnTo>
                <a:lnTo>
                  <a:pt x="267119" y="64262"/>
                </a:lnTo>
                <a:close/>
              </a:path>
              <a:path w="357505" h="93345">
                <a:moveTo>
                  <a:pt x="254270" y="6096"/>
                </a:moveTo>
                <a:lnTo>
                  <a:pt x="236804" y="6096"/>
                </a:lnTo>
                <a:lnTo>
                  <a:pt x="238594" y="6604"/>
                </a:lnTo>
                <a:lnTo>
                  <a:pt x="242290" y="9779"/>
                </a:lnTo>
                <a:lnTo>
                  <a:pt x="244030" y="12573"/>
                </a:lnTo>
                <a:lnTo>
                  <a:pt x="246253" y="20066"/>
                </a:lnTo>
                <a:lnTo>
                  <a:pt x="246811" y="26924"/>
                </a:lnTo>
                <a:lnTo>
                  <a:pt x="246811" y="37084"/>
                </a:lnTo>
                <a:lnTo>
                  <a:pt x="269707" y="37084"/>
                </a:lnTo>
                <a:lnTo>
                  <a:pt x="254379" y="6161"/>
                </a:lnTo>
                <a:close/>
              </a:path>
              <a:path w="357505" h="93345">
                <a:moveTo>
                  <a:pt x="317030" y="2667"/>
                </a:moveTo>
                <a:lnTo>
                  <a:pt x="280454" y="2667"/>
                </a:lnTo>
                <a:lnTo>
                  <a:pt x="280454" y="6096"/>
                </a:lnTo>
                <a:lnTo>
                  <a:pt x="283629" y="6350"/>
                </a:lnTo>
                <a:lnTo>
                  <a:pt x="285661" y="6985"/>
                </a:lnTo>
                <a:lnTo>
                  <a:pt x="286931" y="7747"/>
                </a:lnTo>
                <a:lnTo>
                  <a:pt x="288074" y="8636"/>
                </a:lnTo>
                <a:lnTo>
                  <a:pt x="289090" y="9906"/>
                </a:lnTo>
                <a:lnTo>
                  <a:pt x="289725" y="11684"/>
                </a:lnTo>
                <a:lnTo>
                  <a:pt x="290233" y="12954"/>
                </a:lnTo>
                <a:lnTo>
                  <a:pt x="290487" y="16256"/>
                </a:lnTo>
                <a:lnTo>
                  <a:pt x="290487" y="77343"/>
                </a:lnTo>
                <a:lnTo>
                  <a:pt x="280454" y="86868"/>
                </a:lnTo>
                <a:lnTo>
                  <a:pt x="280454" y="90297"/>
                </a:lnTo>
                <a:lnTo>
                  <a:pt x="328841" y="90297"/>
                </a:lnTo>
                <a:lnTo>
                  <a:pt x="328841" y="86868"/>
                </a:lnTo>
                <a:lnTo>
                  <a:pt x="325285" y="86741"/>
                </a:lnTo>
                <a:lnTo>
                  <a:pt x="322745" y="86233"/>
                </a:lnTo>
                <a:lnTo>
                  <a:pt x="317157" y="78486"/>
                </a:lnTo>
                <a:lnTo>
                  <a:pt x="317157" y="74930"/>
                </a:lnTo>
                <a:lnTo>
                  <a:pt x="317030" y="69723"/>
                </a:lnTo>
                <a:lnTo>
                  <a:pt x="317030" y="42164"/>
                </a:lnTo>
                <a:lnTo>
                  <a:pt x="318046" y="35560"/>
                </a:lnTo>
                <a:lnTo>
                  <a:pt x="320078" y="29464"/>
                </a:lnTo>
                <a:lnTo>
                  <a:pt x="321475" y="25527"/>
                </a:lnTo>
                <a:lnTo>
                  <a:pt x="323380" y="22479"/>
                </a:lnTo>
                <a:lnTo>
                  <a:pt x="317030" y="22479"/>
                </a:lnTo>
                <a:lnTo>
                  <a:pt x="317030" y="2667"/>
                </a:lnTo>
                <a:close/>
              </a:path>
              <a:path w="357505" h="93345">
                <a:moveTo>
                  <a:pt x="356742" y="18288"/>
                </a:moveTo>
                <a:lnTo>
                  <a:pt x="332143" y="18288"/>
                </a:lnTo>
                <a:lnTo>
                  <a:pt x="332905" y="18415"/>
                </a:lnTo>
                <a:lnTo>
                  <a:pt x="333540" y="18796"/>
                </a:lnTo>
                <a:lnTo>
                  <a:pt x="333921" y="19050"/>
                </a:lnTo>
                <a:lnTo>
                  <a:pt x="340398" y="24511"/>
                </a:lnTo>
                <a:lnTo>
                  <a:pt x="343319" y="25654"/>
                </a:lnTo>
                <a:lnTo>
                  <a:pt x="349669" y="25654"/>
                </a:lnTo>
                <a:lnTo>
                  <a:pt x="352082" y="24384"/>
                </a:lnTo>
                <a:lnTo>
                  <a:pt x="354241" y="22098"/>
                </a:lnTo>
                <a:lnTo>
                  <a:pt x="356273" y="19812"/>
                </a:lnTo>
                <a:lnTo>
                  <a:pt x="356742" y="18288"/>
                </a:lnTo>
                <a:close/>
              </a:path>
              <a:path w="357505" h="93345">
                <a:moveTo>
                  <a:pt x="349161" y="0"/>
                </a:moveTo>
                <a:lnTo>
                  <a:pt x="341414" y="0"/>
                </a:lnTo>
                <a:lnTo>
                  <a:pt x="337096" y="1524"/>
                </a:lnTo>
                <a:lnTo>
                  <a:pt x="328206" y="7366"/>
                </a:lnTo>
                <a:lnTo>
                  <a:pt x="322999" y="13462"/>
                </a:lnTo>
                <a:lnTo>
                  <a:pt x="317030" y="22479"/>
                </a:lnTo>
                <a:lnTo>
                  <a:pt x="323380" y="22479"/>
                </a:lnTo>
                <a:lnTo>
                  <a:pt x="326047" y="20320"/>
                </a:lnTo>
                <a:lnTo>
                  <a:pt x="327698" y="18923"/>
                </a:lnTo>
                <a:lnTo>
                  <a:pt x="329476" y="18288"/>
                </a:lnTo>
                <a:lnTo>
                  <a:pt x="356742" y="18288"/>
                </a:lnTo>
                <a:lnTo>
                  <a:pt x="357289" y="16510"/>
                </a:lnTo>
                <a:lnTo>
                  <a:pt x="357289" y="8382"/>
                </a:lnTo>
                <a:lnTo>
                  <a:pt x="356273" y="5334"/>
                </a:lnTo>
                <a:lnTo>
                  <a:pt x="354114" y="3302"/>
                </a:lnTo>
                <a:lnTo>
                  <a:pt x="351955" y="1143"/>
                </a:lnTo>
                <a:lnTo>
                  <a:pt x="349161" y="0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420875" y="5469001"/>
            <a:ext cx="1622425" cy="392430"/>
            <a:chOff x="1420875" y="5469001"/>
            <a:chExt cx="1622425" cy="392430"/>
          </a:xfrm>
        </p:grpSpPr>
        <p:sp>
          <p:nvSpPr>
            <p:cNvPr id="20" name="object 20"/>
            <p:cNvSpPr/>
            <p:nvPr/>
          </p:nvSpPr>
          <p:spPr>
            <a:xfrm>
              <a:off x="1586102" y="5469128"/>
              <a:ext cx="882269" cy="1714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2205" y="5469001"/>
              <a:ext cx="1140968" cy="3614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20875" y="5697982"/>
              <a:ext cx="426084" cy="163830"/>
            </a:xfrm>
            <a:custGeom>
              <a:avLst/>
              <a:gdLst/>
              <a:ahLst/>
              <a:cxnLst/>
              <a:rect l="l" t="t" r="r" b="b"/>
              <a:pathLst>
                <a:path w="426085" h="163829">
                  <a:moveTo>
                    <a:pt x="13335" y="107061"/>
                  </a:moveTo>
                  <a:lnTo>
                    <a:pt x="8001" y="107061"/>
                  </a:lnTo>
                  <a:lnTo>
                    <a:pt x="5715" y="108077"/>
                  </a:lnTo>
                  <a:lnTo>
                    <a:pt x="3556" y="110109"/>
                  </a:lnTo>
                  <a:lnTo>
                    <a:pt x="1524" y="112141"/>
                  </a:lnTo>
                  <a:lnTo>
                    <a:pt x="580" y="114381"/>
                  </a:lnTo>
                  <a:lnTo>
                    <a:pt x="508" y="120777"/>
                  </a:lnTo>
                  <a:lnTo>
                    <a:pt x="2412" y="123825"/>
                  </a:lnTo>
                  <a:lnTo>
                    <a:pt x="6350" y="126619"/>
                  </a:lnTo>
                  <a:lnTo>
                    <a:pt x="12065" y="130429"/>
                  </a:lnTo>
                  <a:lnTo>
                    <a:pt x="20193" y="132461"/>
                  </a:lnTo>
                  <a:lnTo>
                    <a:pt x="30734" y="132461"/>
                  </a:lnTo>
                  <a:lnTo>
                    <a:pt x="63781" y="122936"/>
                  </a:lnTo>
                  <a:lnTo>
                    <a:pt x="45720" y="122936"/>
                  </a:lnTo>
                  <a:lnTo>
                    <a:pt x="43434" y="122555"/>
                  </a:lnTo>
                  <a:lnTo>
                    <a:pt x="41529" y="121793"/>
                  </a:lnTo>
                  <a:lnTo>
                    <a:pt x="38735" y="120777"/>
                  </a:lnTo>
                  <a:lnTo>
                    <a:pt x="35306" y="118999"/>
                  </a:lnTo>
                  <a:lnTo>
                    <a:pt x="15748" y="107569"/>
                  </a:lnTo>
                  <a:lnTo>
                    <a:pt x="13335" y="107061"/>
                  </a:lnTo>
                  <a:close/>
                </a:path>
                <a:path w="426085" h="163829">
                  <a:moveTo>
                    <a:pt x="78394" y="66675"/>
                  </a:moveTo>
                  <a:lnTo>
                    <a:pt x="7746" y="66675"/>
                  </a:lnTo>
                  <a:lnTo>
                    <a:pt x="20036" y="67317"/>
                  </a:lnTo>
                  <a:lnTo>
                    <a:pt x="31194" y="69246"/>
                  </a:lnTo>
                  <a:lnTo>
                    <a:pt x="66006" y="95928"/>
                  </a:lnTo>
                  <a:lnTo>
                    <a:pt x="67056" y="103759"/>
                  </a:lnTo>
                  <a:lnTo>
                    <a:pt x="67056" y="109093"/>
                  </a:lnTo>
                  <a:lnTo>
                    <a:pt x="65151" y="113538"/>
                  </a:lnTo>
                  <a:lnTo>
                    <a:pt x="61595" y="117348"/>
                  </a:lnTo>
                  <a:lnTo>
                    <a:pt x="57912" y="121031"/>
                  </a:lnTo>
                  <a:lnTo>
                    <a:pt x="53467" y="122936"/>
                  </a:lnTo>
                  <a:lnTo>
                    <a:pt x="63781" y="122936"/>
                  </a:lnTo>
                  <a:lnTo>
                    <a:pt x="83820" y="93980"/>
                  </a:lnTo>
                  <a:lnTo>
                    <a:pt x="83820" y="86233"/>
                  </a:lnTo>
                  <a:lnTo>
                    <a:pt x="82893" y="77450"/>
                  </a:lnTo>
                  <a:lnTo>
                    <a:pt x="80121" y="69405"/>
                  </a:lnTo>
                  <a:lnTo>
                    <a:pt x="78394" y="66675"/>
                  </a:lnTo>
                  <a:close/>
                </a:path>
                <a:path w="426085" h="163829">
                  <a:moveTo>
                    <a:pt x="83947" y="2667"/>
                  </a:moveTo>
                  <a:lnTo>
                    <a:pt x="23240" y="2667"/>
                  </a:lnTo>
                  <a:lnTo>
                    <a:pt x="0" y="66802"/>
                  </a:lnTo>
                  <a:lnTo>
                    <a:pt x="3429" y="66675"/>
                  </a:lnTo>
                  <a:lnTo>
                    <a:pt x="78394" y="66675"/>
                  </a:lnTo>
                  <a:lnTo>
                    <a:pt x="47561" y="44132"/>
                  </a:lnTo>
                  <a:lnTo>
                    <a:pt x="18415" y="39497"/>
                  </a:lnTo>
                  <a:lnTo>
                    <a:pt x="23240" y="26797"/>
                  </a:lnTo>
                  <a:lnTo>
                    <a:pt x="74295" y="26797"/>
                  </a:lnTo>
                  <a:lnTo>
                    <a:pt x="83947" y="2667"/>
                  </a:lnTo>
                  <a:close/>
                </a:path>
                <a:path w="426085" h="163829">
                  <a:moveTo>
                    <a:pt x="133477" y="128778"/>
                  </a:moveTo>
                  <a:lnTo>
                    <a:pt x="120268" y="128778"/>
                  </a:lnTo>
                  <a:lnTo>
                    <a:pt x="120650" y="129032"/>
                  </a:lnTo>
                  <a:lnTo>
                    <a:pt x="121158" y="129540"/>
                  </a:lnTo>
                  <a:lnTo>
                    <a:pt x="121539" y="130048"/>
                  </a:lnTo>
                  <a:lnTo>
                    <a:pt x="121793" y="130937"/>
                  </a:lnTo>
                  <a:lnTo>
                    <a:pt x="121793" y="137160"/>
                  </a:lnTo>
                  <a:lnTo>
                    <a:pt x="100711" y="159385"/>
                  </a:lnTo>
                  <a:lnTo>
                    <a:pt x="100711" y="163449"/>
                  </a:lnTo>
                  <a:lnTo>
                    <a:pt x="133477" y="133350"/>
                  </a:lnTo>
                  <a:lnTo>
                    <a:pt x="133477" y="128778"/>
                  </a:lnTo>
                  <a:close/>
                </a:path>
                <a:path w="426085" h="163829">
                  <a:moveTo>
                    <a:pt x="119126" y="100965"/>
                  </a:moveTo>
                  <a:lnTo>
                    <a:pt x="109093" y="100965"/>
                  </a:lnTo>
                  <a:lnTo>
                    <a:pt x="105156" y="102616"/>
                  </a:lnTo>
                  <a:lnTo>
                    <a:pt x="101981" y="105664"/>
                  </a:lnTo>
                  <a:lnTo>
                    <a:pt x="98806" y="108839"/>
                  </a:lnTo>
                  <a:lnTo>
                    <a:pt x="97282" y="112395"/>
                  </a:lnTo>
                  <a:lnTo>
                    <a:pt x="97282" y="120396"/>
                  </a:lnTo>
                  <a:lnTo>
                    <a:pt x="98679" y="123825"/>
                  </a:lnTo>
                  <a:lnTo>
                    <a:pt x="101346" y="126746"/>
                  </a:lnTo>
                  <a:lnTo>
                    <a:pt x="104140" y="129540"/>
                  </a:lnTo>
                  <a:lnTo>
                    <a:pt x="107442" y="131064"/>
                  </a:lnTo>
                  <a:lnTo>
                    <a:pt x="113918" y="131064"/>
                  </a:lnTo>
                  <a:lnTo>
                    <a:pt x="116205" y="130429"/>
                  </a:lnTo>
                  <a:lnTo>
                    <a:pt x="118110" y="129413"/>
                  </a:lnTo>
                  <a:lnTo>
                    <a:pt x="119380" y="128778"/>
                  </a:lnTo>
                  <a:lnTo>
                    <a:pt x="133477" y="128778"/>
                  </a:lnTo>
                  <a:lnTo>
                    <a:pt x="133477" y="117094"/>
                  </a:lnTo>
                  <a:lnTo>
                    <a:pt x="131572" y="111379"/>
                  </a:lnTo>
                  <a:lnTo>
                    <a:pt x="123825" y="103124"/>
                  </a:lnTo>
                  <a:lnTo>
                    <a:pt x="119126" y="100965"/>
                  </a:lnTo>
                  <a:close/>
                </a:path>
                <a:path w="426085" h="163829">
                  <a:moveTo>
                    <a:pt x="196087" y="0"/>
                  </a:moveTo>
                  <a:lnTo>
                    <a:pt x="181229" y="0"/>
                  </a:lnTo>
                  <a:lnTo>
                    <a:pt x="174117" y="2540"/>
                  </a:lnTo>
                  <a:lnTo>
                    <a:pt x="150080" y="38580"/>
                  </a:lnTo>
                  <a:lnTo>
                    <a:pt x="146812" y="67691"/>
                  </a:lnTo>
                  <a:lnTo>
                    <a:pt x="147071" y="75263"/>
                  </a:lnTo>
                  <a:lnTo>
                    <a:pt x="158327" y="114427"/>
                  </a:lnTo>
                  <a:lnTo>
                    <a:pt x="182372" y="132461"/>
                  </a:lnTo>
                  <a:lnTo>
                    <a:pt x="194056" y="132461"/>
                  </a:lnTo>
                  <a:lnTo>
                    <a:pt x="199136" y="131191"/>
                  </a:lnTo>
                  <a:lnTo>
                    <a:pt x="203835" y="128651"/>
                  </a:lnTo>
                  <a:lnTo>
                    <a:pt x="208406" y="126111"/>
                  </a:lnTo>
                  <a:lnTo>
                    <a:pt x="209027" y="125603"/>
                  </a:lnTo>
                  <a:lnTo>
                    <a:pt x="185928" y="125603"/>
                  </a:lnTo>
                  <a:lnTo>
                    <a:pt x="183515" y="124841"/>
                  </a:lnTo>
                  <a:lnTo>
                    <a:pt x="175882" y="90122"/>
                  </a:lnTo>
                  <a:lnTo>
                    <a:pt x="175972" y="46228"/>
                  </a:lnTo>
                  <a:lnTo>
                    <a:pt x="183387" y="7239"/>
                  </a:lnTo>
                  <a:lnTo>
                    <a:pt x="185547" y="6477"/>
                  </a:lnTo>
                  <a:lnTo>
                    <a:pt x="208206" y="6477"/>
                  </a:lnTo>
                  <a:lnTo>
                    <a:pt x="203073" y="2540"/>
                  </a:lnTo>
                  <a:lnTo>
                    <a:pt x="196087" y="0"/>
                  </a:lnTo>
                  <a:close/>
                </a:path>
                <a:path w="426085" h="163829">
                  <a:moveTo>
                    <a:pt x="208206" y="6477"/>
                  </a:moveTo>
                  <a:lnTo>
                    <a:pt x="191897" y="6477"/>
                  </a:lnTo>
                  <a:lnTo>
                    <a:pt x="194437" y="7493"/>
                  </a:lnTo>
                  <a:lnTo>
                    <a:pt x="196087" y="9525"/>
                  </a:lnTo>
                  <a:lnTo>
                    <a:pt x="200953" y="75263"/>
                  </a:lnTo>
                  <a:lnTo>
                    <a:pt x="200660" y="106299"/>
                  </a:lnTo>
                  <a:lnTo>
                    <a:pt x="192024" y="125603"/>
                  </a:lnTo>
                  <a:lnTo>
                    <a:pt x="209027" y="125603"/>
                  </a:lnTo>
                  <a:lnTo>
                    <a:pt x="229107" y="84613"/>
                  </a:lnTo>
                  <a:lnTo>
                    <a:pt x="230499" y="66040"/>
                  </a:lnTo>
                  <a:lnTo>
                    <a:pt x="230100" y="55995"/>
                  </a:lnTo>
                  <a:lnTo>
                    <a:pt x="216154" y="12573"/>
                  </a:lnTo>
                  <a:lnTo>
                    <a:pt x="208206" y="6477"/>
                  </a:lnTo>
                  <a:close/>
                </a:path>
                <a:path w="426085" h="163829">
                  <a:moveTo>
                    <a:pt x="293624" y="0"/>
                  </a:moveTo>
                  <a:lnTo>
                    <a:pt x="278765" y="0"/>
                  </a:lnTo>
                  <a:lnTo>
                    <a:pt x="271653" y="2540"/>
                  </a:lnTo>
                  <a:lnTo>
                    <a:pt x="247616" y="38580"/>
                  </a:lnTo>
                  <a:lnTo>
                    <a:pt x="244348" y="67691"/>
                  </a:lnTo>
                  <a:lnTo>
                    <a:pt x="244607" y="75263"/>
                  </a:lnTo>
                  <a:lnTo>
                    <a:pt x="255863" y="114427"/>
                  </a:lnTo>
                  <a:lnTo>
                    <a:pt x="279907" y="132461"/>
                  </a:lnTo>
                  <a:lnTo>
                    <a:pt x="291592" y="132461"/>
                  </a:lnTo>
                  <a:lnTo>
                    <a:pt x="296672" y="131191"/>
                  </a:lnTo>
                  <a:lnTo>
                    <a:pt x="301371" y="128651"/>
                  </a:lnTo>
                  <a:lnTo>
                    <a:pt x="305943" y="126111"/>
                  </a:lnTo>
                  <a:lnTo>
                    <a:pt x="306563" y="125603"/>
                  </a:lnTo>
                  <a:lnTo>
                    <a:pt x="283463" y="125603"/>
                  </a:lnTo>
                  <a:lnTo>
                    <a:pt x="281050" y="124841"/>
                  </a:lnTo>
                  <a:lnTo>
                    <a:pt x="273418" y="90122"/>
                  </a:lnTo>
                  <a:lnTo>
                    <a:pt x="273508" y="46228"/>
                  </a:lnTo>
                  <a:lnTo>
                    <a:pt x="280924" y="7239"/>
                  </a:lnTo>
                  <a:lnTo>
                    <a:pt x="283082" y="6477"/>
                  </a:lnTo>
                  <a:lnTo>
                    <a:pt x="305742" y="6477"/>
                  </a:lnTo>
                  <a:lnTo>
                    <a:pt x="300609" y="2540"/>
                  </a:lnTo>
                  <a:lnTo>
                    <a:pt x="293624" y="0"/>
                  </a:lnTo>
                  <a:close/>
                </a:path>
                <a:path w="426085" h="163829">
                  <a:moveTo>
                    <a:pt x="305742" y="6477"/>
                  </a:moveTo>
                  <a:lnTo>
                    <a:pt x="289432" y="6477"/>
                  </a:lnTo>
                  <a:lnTo>
                    <a:pt x="291973" y="7493"/>
                  </a:lnTo>
                  <a:lnTo>
                    <a:pt x="293624" y="9525"/>
                  </a:lnTo>
                  <a:lnTo>
                    <a:pt x="298489" y="75263"/>
                  </a:lnTo>
                  <a:lnTo>
                    <a:pt x="298196" y="106299"/>
                  </a:lnTo>
                  <a:lnTo>
                    <a:pt x="289560" y="125603"/>
                  </a:lnTo>
                  <a:lnTo>
                    <a:pt x="306563" y="125603"/>
                  </a:lnTo>
                  <a:lnTo>
                    <a:pt x="326644" y="84613"/>
                  </a:lnTo>
                  <a:lnTo>
                    <a:pt x="328035" y="66040"/>
                  </a:lnTo>
                  <a:lnTo>
                    <a:pt x="327636" y="55995"/>
                  </a:lnTo>
                  <a:lnTo>
                    <a:pt x="313690" y="12573"/>
                  </a:lnTo>
                  <a:lnTo>
                    <a:pt x="305742" y="6477"/>
                  </a:lnTo>
                  <a:close/>
                </a:path>
                <a:path w="426085" h="163829">
                  <a:moveTo>
                    <a:pt x="391160" y="0"/>
                  </a:moveTo>
                  <a:lnTo>
                    <a:pt x="376300" y="0"/>
                  </a:lnTo>
                  <a:lnTo>
                    <a:pt x="369188" y="2540"/>
                  </a:lnTo>
                  <a:lnTo>
                    <a:pt x="345152" y="38580"/>
                  </a:lnTo>
                  <a:lnTo>
                    <a:pt x="341884" y="67691"/>
                  </a:lnTo>
                  <a:lnTo>
                    <a:pt x="342143" y="75263"/>
                  </a:lnTo>
                  <a:lnTo>
                    <a:pt x="353399" y="114427"/>
                  </a:lnTo>
                  <a:lnTo>
                    <a:pt x="377444" y="132461"/>
                  </a:lnTo>
                  <a:lnTo>
                    <a:pt x="389128" y="132461"/>
                  </a:lnTo>
                  <a:lnTo>
                    <a:pt x="394207" y="131191"/>
                  </a:lnTo>
                  <a:lnTo>
                    <a:pt x="398906" y="128651"/>
                  </a:lnTo>
                  <a:lnTo>
                    <a:pt x="403479" y="126111"/>
                  </a:lnTo>
                  <a:lnTo>
                    <a:pt x="404099" y="125603"/>
                  </a:lnTo>
                  <a:lnTo>
                    <a:pt x="381000" y="125603"/>
                  </a:lnTo>
                  <a:lnTo>
                    <a:pt x="378587" y="124841"/>
                  </a:lnTo>
                  <a:lnTo>
                    <a:pt x="370954" y="90122"/>
                  </a:lnTo>
                  <a:lnTo>
                    <a:pt x="371044" y="46228"/>
                  </a:lnTo>
                  <a:lnTo>
                    <a:pt x="378460" y="7239"/>
                  </a:lnTo>
                  <a:lnTo>
                    <a:pt x="380619" y="6477"/>
                  </a:lnTo>
                  <a:lnTo>
                    <a:pt x="403278" y="6477"/>
                  </a:lnTo>
                  <a:lnTo>
                    <a:pt x="398144" y="2540"/>
                  </a:lnTo>
                  <a:lnTo>
                    <a:pt x="391160" y="0"/>
                  </a:lnTo>
                  <a:close/>
                </a:path>
                <a:path w="426085" h="163829">
                  <a:moveTo>
                    <a:pt x="403278" y="6477"/>
                  </a:moveTo>
                  <a:lnTo>
                    <a:pt x="386969" y="6477"/>
                  </a:lnTo>
                  <a:lnTo>
                    <a:pt x="389509" y="7493"/>
                  </a:lnTo>
                  <a:lnTo>
                    <a:pt x="391160" y="9525"/>
                  </a:lnTo>
                  <a:lnTo>
                    <a:pt x="396025" y="75263"/>
                  </a:lnTo>
                  <a:lnTo>
                    <a:pt x="395731" y="106299"/>
                  </a:lnTo>
                  <a:lnTo>
                    <a:pt x="387096" y="125603"/>
                  </a:lnTo>
                  <a:lnTo>
                    <a:pt x="404099" y="125603"/>
                  </a:lnTo>
                  <a:lnTo>
                    <a:pt x="424179" y="84613"/>
                  </a:lnTo>
                  <a:lnTo>
                    <a:pt x="425571" y="66040"/>
                  </a:lnTo>
                  <a:lnTo>
                    <a:pt x="425172" y="55995"/>
                  </a:lnTo>
                  <a:lnTo>
                    <a:pt x="411225" y="12573"/>
                  </a:lnTo>
                  <a:lnTo>
                    <a:pt x="403278" y="6477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47230" y="5926201"/>
            <a:ext cx="2837815" cy="590550"/>
            <a:chOff x="547230" y="5926201"/>
            <a:chExt cx="2837815" cy="590550"/>
          </a:xfrm>
        </p:grpSpPr>
        <p:sp>
          <p:nvSpPr>
            <p:cNvPr id="24" name="object 24"/>
            <p:cNvSpPr/>
            <p:nvPr/>
          </p:nvSpPr>
          <p:spPr>
            <a:xfrm>
              <a:off x="549300" y="5926201"/>
              <a:ext cx="1002639" cy="13284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07058" y="5929248"/>
              <a:ext cx="1146175" cy="168275"/>
            </a:xfrm>
            <a:custGeom>
              <a:avLst/>
              <a:gdLst/>
              <a:ahLst/>
              <a:cxnLst/>
              <a:rect l="l" t="t" r="r" b="b"/>
              <a:pathLst>
                <a:path w="1146175" h="168275">
                  <a:moveTo>
                    <a:pt x="98552" y="91694"/>
                  </a:moveTo>
                  <a:lnTo>
                    <a:pt x="98488" y="74396"/>
                  </a:lnTo>
                  <a:lnTo>
                    <a:pt x="97155" y="66929"/>
                  </a:lnTo>
                  <a:lnTo>
                    <a:pt x="94234" y="59817"/>
                  </a:lnTo>
                  <a:lnTo>
                    <a:pt x="91440" y="52578"/>
                  </a:lnTo>
                  <a:lnTo>
                    <a:pt x="88188" y="48260"/>
                  </a:lnTo>
                  <a:lnTo>
                    <a:pt x="87249" y="46990"/>
                  </a:lnTo>
                  <a:lnTo>
                    <a:pt x="76327" y="38862"/>
                  </a:lnTo>
                  <a:lnTo>
                    <a:pt x="70231" y="36830"/>
                  </a:lnTo>
                  <a:lnTo>
                    <a:pt x="69850" y="36830"/>
                  </a:lnTo>
                  <a:lnTo>
                    <a:pt x="69850" y="84836"/>
                  </a:lnTo>
                  <a:lnTo>
                    <a:pt x="69532" y="95008"/>
                  </a:lnTo>
                  <a:lnTo>
                    <a:pt x="59690" y="120142"/>
                  </a:lnTo>
                  <a:lnTo>
                    <a:pt x="49784" y="120142"/>
                  </a:lnTo>
                  <a:lnTo>
                    <a:pt x="46799" y="118237"/>
                  </a:lnTo>
                  <a:lnTo>
                    <a:pt x="43815" y="116332"/>
                  </a:lnTo>
                  <a:lnTo>
                    <a:pt x="38227" y="108712"/>
                  </a:lnTo>
                  <a:lnTo>
                    <a:pt x="38227" y="61976"/>
                  </a:lnTo>
                  <a:lnTo>
                    <a:pt x="42418" y="52832"/>
                  </a:lnTo>
                  <a:lnTo>
                    <a:pt x="44538" y="51054"/>
                  </a:lnTo>
                  <a:lnTo>
                    <a:pt x="47879" y="48260"/>
                  </a:lnTo>
                  <a:lnTo>
                    <a:pt x="58547" y="48260"/>
                  </a:lnTo>
                  <a:lnTo>
                    <a:pt x="69850" y="84836"/>
                  </a:lnTo>
                  <a:lnTo>
                    <a:pt x="69850" y="36830"/>
                  </a:lnTo>
                  <a:lnTo>
                    <a:pt x="57912" y="36830"/>
                  </a:lnTo>
                  <a:lnTo>
                    <a:pt x="52705" y="38354"/>
                  </a:lnTo>
                  <a:lnTo>
                    <a:pt x="48006" y="41275"/>
                  </a:lnTo>
                  <a:lnTo>
                    <a:pt x="44704" y="43180"/>
                  </a:lnTo>
                  <a:lnTo>
                    <a:pt x="41402" y="46482"/>
                  </a:lnTo>
                  <a:lnTo>
                    <a:pt x="38227" y="51054"/>
                  </a:lnTo>
                  <a:lnTo>
                    <a:pt x="38227" y="39497"/>
                  </a:lnTo>
                  <a:lnTo>
                    <a:pt x="0" y="39497"/>
                  </a:lnTo>
                  <a:lnTo>
                    <a:pt x="0" y="42926"/>
                  </a:lnTo>
                  <a:lnTo>
                    <a:pt x="4318" y="43180"/>
                  </a:lnTo>
                  <a:lnTo>
                    <a:pt x="7239" y="44196"/>
                  </a:lnTo>
                  <a:lnTo>
                    <a:pt x="10160" y="47625"/>
                  </a:lnTo>
                  <a:lnTo>
                    <a:pt x="10820" y="51054"/>
                  </a:lnTo>
                  <a:lnTo>
                    <a:pt x="10922" y="156337"/>
                  </a:lnTo>
                  <a:lnTo>
                    <a:pt x="10287" y="160020"/>
                  </a:lnTo>
                  <a:lnTo>
                    <a:pt x="9017" y="161417"/>
                  </a:lnTo>
                  <a:lnTo>
                    <a:pt x="6985" y="163449"/>
                  </a:lnTo>
                  <a:lnTo>
                    <a:pt x="4064" y="164592"/>
                  </a:lnTo>
                  <a:lnTo>
                    <a:pt x="0" y="164719"/>
                  </a:lnTo>
                  <a:lnTo>
                    <a:pt x="0" y="168148"/>
                  </a:lnTo>
                  <a:lnTo>
                    <a:pt x="51943" y="168148"/>
                  </a:lnTo>
                  <a:lnTo>
                    <a:pt x="51943" y="164719"/>
                  </a:lnTo>
                  <a:lnTo>
                    <a:pt x="47371" y="164719"/>
                  </a:lnTo>
                  <a:lnTo>
                    <a:pt x="44323" y="164338"/>
                  </a:lnTo>
                  <a:lnTo>
                    <a:pt x="38227" y="118237"/>
                  </a:lnTo>
                  <a:lnTo>
                    <a:pt x="41783" y="122174"/>
                  </a:lnTo>
                  <a:lnTo>
                    <a:pt x="45212" y="124968"/>
                  </a:lnTo>
                  <a:lnTo>
                    <a:pt x="48514" y="126619"/>
                  </a:lnTo>
                  <a:lnTo>
                    <a:pt x="52819" y="128651"/>
                  </a:lnTo>
                  <a:lnTo>
                    <a:pt x="57531" y="129794"/>
                  </a:lnTo>
                  <a:lnTo>
                    <a:pt x="69342" y="129794"/>
                  </a:lnTo>
                  <a:lnTo>
                    <a:pt x="75692" y="127889"/>
                  </a:lnTo>
                  <a:lnTo>
                    <a:pt x="81280" y="123952"/>
                  </a:lnTo>
                  <a:lnTo>
                    <a:pt x="86868" y="120142"/>
                  </a:lnTo>
                  <a:lnTo>
                    <a:pt x="91186" y="114554"/>
                  </a:lnTo>
                  <a:lnTo>
                    <a:pt x="94107" y="107188"/>
                  </a:lnTo>
                  <a:lnTo>
                    <a:pt x="97155" y="99822"/>
                  </a:lnTo>
                  <a:lnTo>
                    <a:pt x="98552" y="91694"/>
                  </a:lnTo>
                  <a:close/>
                </a:path>
                <a:path w="1146175" h="168275">
                  <a:moveTo>
                    <a:pt x="198589" y="83693"/>
                  </a:moveTo>
                  <a:lnTo>
                    <a:pt x="184658" y="46736"/>
                  </a:lnTo>
                  <a:lnTo>
                    <a:pt x="178904" y="43434"/>
                  </a:lnTo>
                  <a:lnTo>
                    <a:pt x="170942" y="38862"/>
                  </a:lnTo>
                  <a:lnTo>
                    <a:pt x="169926" y="38582"/>
                  </a:lnTo>
                  <a:lnTo>
                    <a:pt x="169926" y="65405"/>
                  </a:lnTo>
                  <a:lnTo>
                    <a:pt x="169799" y="88468"/>
                  </a:lnTo>
                  <a:lnTo>
                    <a:pt x="162941" y="120904"/>
                  </a:lnTo>
                  <a:lnTo>
                    <a:pt x="161036" y="122555"/>
                  </a:lnTo>
                  <a:lnTo>
                    <a:pt x="158623" y="123317"/>
                  </a:lnTo>
                  <a:lnTo>
                    <a:pt x="152654" y="123317"/>
                  </a:lnTo>
                  <a:lnTo>
                    <a:pt x="149987" y="122174"/>
                  </a:lnTo>
                  <a:lnTo>
                    <a:pt x="147701" y="119761"/>
                  </a:lnTo>
                  <a:lnTo>
                    <a:pt x="145288" y="117475"/>
                  </a:lnTo>
                  <a:lnTo>
                    <a:pt x="143764" y="114173"/>
                  </a:lnTo>
                  <a:lnTo>
                    <a:pt x="143129" y="109728"/>
                  </a:lnTo>
                  <a:lnTo>
                    <a:pt x="142113" y="103886"/>
                  </a:lnTo>
                  <a:lnTo>
                    <a:pt x="141782" y="98577"/>
                  </a:lnTo>
                  <a:lnTo>
                    <a:pt x="141795" y="82016"/>
                  </a:lnTo>
                  <a:lnTo>
                    <a:pt x="142011" y="74091"/>
                  </a:lnTo>
                  <a:lnTo>
                    <a:pt x="152781" y="43434"/>
                  </a:lnTo>
                  <a:lnTo>
                    <a:pt x="158750" y="43434"/>
                  </a:lnTo>
                  <a:lnTo>
                    <a:pt x="161036" y="44196"/>
                  </a:lnTo>
                  <a:lnTo>
                    <a:pt x="162687" y="45466"/>
                  </a:lnTo>
                  <a:lnTo>
                    <a:pt x="165100" y="47244"/>
                  </a:lnTo>
                  <a:lnTo>
                    <a:pt x="166878" y="50165"/>
                  </a:lnTo>
                  <a:lnTo>
                    <a:pt x="168186" y="54229"/>
                  </a:lnTo>
                  <a:lnTo>
                    <a:pt x="169418" y="58166"/>
                  </a:lnTo>
                  <a:lnTo>
                    <a:pt x="169926" y="65405"/>
                  </a:lnTo>
                  <a:lnTo>
                    <a:pt x="169926" y="38582"/>
                  </a:lnTo>
                  <a:lnTo>
                    <a:pt x="163576" y="36830"/>
                  </a:lnTo>
                  <a:lnTo>
                    <a:pt x="155702" y="36830"/>
                  </a:lnTo>
                  <a:lnTo>
                    <a:pt x="119507" y="58166"/>
                  </a:lnTo>
                  <a:lnTo>
                    <a:pt x="113157" y="83693"/>
                  </a:lnTo>
                  <a:lnTo>
                    <a:pt x="113842" y="92583"/>
                  </a:lnTo>
                  <a:lnTo>
                    <a:pt x="137744" y="126288"/>
                  </a:lnTo>
                  <a:lnTo>
                    <a:pt x="155956" y="129794"/>
                  </a:lnTo>
                  <a:lnTo>
                    <a:pt x="165862" y="128841"/>
                  </a:lnTo>
                  <a:lnTo>
                    <a:pt x="174637" y="125984"/>
                  </a:lnTo>
                  <a:lnTo>
                    <a:pt x="178917" y="123317"/>
                  </a:lnTo>
                  <a:lnTo>
                    <a:pt x="182295" y="121221"/>
                  </a:lnTo>
                  <a:lnTo>
                    <a:pt x="188849" y="114554"/>
                  </a:lnTo>
                  <a:lnTo>
                    <a:pt x="193103" y="107886"/>
                  </a:lnTo>
                  <a:lnTo>
                    <a:pt x="196164" y="100457"/>
                  </a:lnTo>
                  <a:lnTo>
                    <a:pt x="198005" y="92265"/>
                  </a:lnTo>
                  <a:lnTo>
                    <a:pt x="198589" y="83693"/>
                  </a:lnTo>
                  <a:close/>
                </a:path>
                <a:path w="1146175" h="168275">
                  <a:moveTo>
                    <a:pt x="274066" y="95504"/>
                  </a:moveTo>
                  <a:lnTo>
                    <a:pt x="241046" y="64262"/>
                  </a:lnTo>
                  <a:lnTo>
                    <a:pt x="235331" y="59817"/>
                  </a:lnTo>
                  <a:lnTo>
                    <a:pt x="231902" y="55753"/>
                  </a:lnTo>
                  <a:lnTo>
                    <a:pt x="231267" y="54102"/>
                  </a:lnTo>
                  <a:lnTo>
                    <a:pt x="231267" y="50165"/>
                  </a:lnTo>
                  <a:lnTo>
                    <a:pt x="232156" y="48133"/>
                  </a:lnTo>
                  <a:lnTo>
                    <a:pt x="234061" y="46482"/>
                  </a:lnTo>
                  <a:lnTo>
                    <a:pt x="235966" y="44704"/>
                  </a:lnTo>
                  <a:lnTo>
                    <a:pt x="238252" y="43815"/>
                  </a:lnTo>
                  <a:lnTo>
                    <a:pt x="245110" y="43815"/>
                  </a:lnTo>
                  <a:lnTo>
                    <a:pt x="249428" y="45466"/>
                  </a:lnTo>
                  <a:lnTo>
                    <a:pt x="253619" y="48768"/>
                  </a:lnTo>
                  <a:lnTo>
                    <a:pt x="257937" y="51943"/>
                  </a:lnTo>
                  <a:lnTo>
                    <a:pt x="262001" y="58039"/>
                  </a:lnTo>
                  <a:lnTo>
                    <a:pt x="265938" y="66929"/>
                  </a:lnTo>
                  <a:lnTo>
                    <a:pt x="269240" y="66929"/>
                  </a:lnTo>
                  <a:lnTo>
                    <a:pt x="268147" y="43815"/>
                  </a:lnTo>
                  <a:lnTo>
                    <a:pt x="268046" y="41656"/>
                  </a:lnTo>
                  <a:lnTo>
                    <a:pt x="267843" y="37084"/>
                  </a:lnTo>
                  <a:lnTo>
                    <a:pt x="264541" y="37084"/>
                  </a:lnTo>
                  <a:lnTo>
                    <a:pt x="259461" y="41656"/>
                  </a:lnTo>
                  <a:lnTo>
                    <a:pt x="257175" y="41656"/>
                  </a:lnTo>
                  <a:lnTo>
                    <a:pt x="255778" y="41275"/>
                  </a:lnTo>
                  <a:lnTo>
                    <a:pt x="254000" y="40259"/>
                  </a:lnTo>
                  <a:lnTo>
                    <a:pt x="249301" y="37973"/>
                  </a:lnTo>
                  <a:lnTo>
                    <a:pt x="244602" y="36830"/>
                  </a:lnTo>
                  <a:lnTo>
                    <a:pt x="230505" y="36830"/>
                  </a:lnTo>
                  <a:lnTo>
                    <a:pt x="223520" y="39624"/>
                  </a:lnTo>
                  <a:lnTo>
                    <a:pt x="218567" y="45085"/>
                  </a:lnTo>
                  <a:lnTo>
                    <a:pt x="213741" y="50546"/>
                  </a:lnTo>
                  <a:lnTo>
                    <a:pt x="211328" y="56642"/>
                  </a:lnTo>
                  <a:lnTo>
                    <a:pt x="211328" y="69596"/>
                  </a:lnTo>
                  <a:lnTo>
                    <a:pt x="243840" y="99949"/>
                  </a:lnTo>
                  <a:lnTo>
                    <a:pt x="248158" y="103251"/>
                  </a:lnTo>
                  <a:lnTo>
                    <a:pt x="250190" y="105410"/>
                  </a:lnTo>
                  <a:lnTo>
                    <a:pt x="252095" y="107696"/>
                  </a:lnTo>
                  <a:lnTo>
                    <a:pt x="253111" y="110236"/>
                  </a:lnTo>
                  <a:lnTo>
                    <a:pt x="253111" y="115824"/>
                  </a:lnTo>
                  <a:lnTo>
                    <a:pt x="252095" y="118110"/>
                  </a:lnTo>
                  <a:lnTo>
                    <a:pt x="248158" y="121793"/>
                  </a:lnTo>
                  <a:lnTo>
                    <a:pt x="245618" y="122682"/>
                  </a:lnTo>
                  <a:lnTo>
                    <a:pt x="237871" y="122682"/>
                  </a:lnTo>
                  <a:lnTo>
                    <a:pt x="215900" y="97917"/>
                  </a:lnTo>
                  <a:lnTo>
                    <a:pt x="212598" y="97917"/>
                  </a:lnTo>
                  <a:lnTo>
                    <a:pt x="214122" y="129413"/>
                  </a:lnTo>
                  <a:lnTo>
                    <a:pt x="217424" y="129413"/>
                  </a:lnTo>
                  <a:lnTo>
                    <a:pt x="218821" y="126365"/>
                  </a:lnTo>
                  <a:lnTo>
                    <a:pt x="220599" y="124841"/>
                  </a:lnTo>
                  <a:lnTo>
                    <a:pt x="223520" y="124841"/>
                  </a:lnTo>
                  <a:lnTo>
                    <a:pt x="224790" y="125095"/>
                  </a:lnTo>
                  <a:lnTo>
                    <a:pt x="226822" y="125857"/>
                  </a:lnTo>
                  <a:lnTo>
                    <a:pt x="234061" y="128397"/>
                  </a:lnTo>
                  <a:lnTo>
                    <a:pt x="239903" y="129794"/>
                  </a:lnTo>
                  <a:lnTo>
                    <a:pt x="249809" y="129794"/>
                  </a:lnTo>
                  <a:lnTo>
                    <a:pt x="254889" y="128524"/>
                  </a:lnTo>
                  <a:lnTo>
                    <a:pt x="259461" y="125984"/>
                  </a:lnTo>
                  <a:lnTo>
                    <a:pt x="261569" y="124841"/>
                  </a:lnTo>
                  <a:lnTo>
                    <a:pt x="264160" y="123444"/>
                  </a:lnTo>
                  <a:lnTo>
                    <a:pt x="264922" y="122682"/>
                  </a:lnTo>
                  <a:lnTo>
                    <a:pt x="267716" y="119888"/>
                  </a:lnTo>
                  <a:lnTo>
                    <a:pt x="272796" y="110490"/>
                  </a:lnTo>
                  <a:lnTo>
                    <a:pt x="273951" y="106172"/>
                  </a:lnTo>
                  <a:lnTo>
                    <a:pt x="274066" y="95504"/>
                  </a:lnTo>
                  <a:close/>
                </a:path>
                <a:path w="1146175" h="168275">
                  <a:moveTo>
                    <a:pt x="344170" y="39497"/>
                  </a:moveTo>
                  <a:lnTo>
                    <a:pt x="322580" y="39497"/>
                  </a:lnTo>
                  <a:lnTo>
                    <a:pt x="322580" y="7366"/>
                  </a:lnTo>
                  <a:lnTo>
                    <a:pt x="319278" y="7366"/>
                  </a:lnTo>
                  <a:lnTo>
                    <a:pt x="294767" y="36893"/>
                  </a:lnTo>
                  <a:lnTo>
                    <a:pt x="283337" y="45466"/>
                  </a:lnTo>
                  <a:lnTo>
                    <a:pt x="283337" y="48768"/>
                  </a:lnTo>
                  <a:lnTo>
                    <a:pt x="295275" y="48768"/>
                  </a:lnTo>
                  <a:lnTo>
                    <a:pt x="295376" y="107950"/>
                  </a:lnTo>
                  <a:lnTo>
                    <a:pt x="295529" y="111252"/>
                  </a:lnTo>
                  <a:lnTo>
                    <a:pt x="296291" y="113284"/>
                  </a:lnTo>
                  <a:lnTo>
                    <a:pt x="297307" y="117094"/>
                  </a:lnTo>
                  <a:lnTo>
                    <a:pt x="299847" y="120650"/>
                  </a:lnTo>
                  <a:lnTo>
                    <a:pt x="303911" y="123698"/>
                  </a:lnTo>
                  <a:lnTo>
                    <a:pt x="307848" y="126746"/>
                  </a:lnTo>
                  <a:lnTo>
                    <a:pt x="312801" y="128397"/>
                  </a:lnTo>
                  <a:lnTo>
                    <a:pt x="318516" y="128397"/>
                  </a:lnTo>
                  <a:lnTo>
                    <a:pt x="326821" y="127266"/>
                  </a:lnTo>
                  <a:lnTo>
                    <a:pt x="333857" y="123863"/>
                  </a:lnTo>
                  <a:lnTo>
                    <a:pt x="339636" y="118224"/>
                  </a:lnTo>
                  <a:lnTo>
                    <a:pt x="339991" y="117602"/>
                  </a:lnTo>
                  <a:lnTo>
                    <a:pt x="344170" y="110363"/>
                  </a:lnTo>
                  <a:lnTo>
                    <a:pt x="341249" y="108331"/>
                  </a:lnTo>
                  <a:lnTo>
                    <a:pt x="337566" y="114427"/>
                  </a:lnTo>
                  <a:lnTo>
                    <a:pt x="333502" y="117602"/>
                  </a:lnTo>
                  <a:lnTo>
                    <a:pt x="328295" y="117602"/>
                  </a:lnTo>
                  <a:lnTo>
                    <a:pt x="327152" y="117094"/>
                  </a:lnTo>
                  <a:lnTo>
                    <a:pt x="324612" y="115316"/>
                  </a:lnTo>
                  <a:lnTo>
                    <a:pt x="323723" y="114046"/>
                  </a:lnTo>
                  <a:lnTo>
                    <a:pt x="323342" y="112649"/>
                  </a:lnTo>
                  <a:lnTo>
                    <a:pt x="322872" y="111252"/>
                  </a:lnTo>
                  <a:lnTo>
                    <a:pt x="322770" y="110363"/>
                  </a:lnTo>
                  <a:lnTo>
                    <a:pt x="322605" y="108331"/>
                  </a:lnTo>
                  <a:lnTo>
                    <a:pt x="322580" y="48768"/>
                  </a:lnTo>
                  <a:lnTo>
                    <a:pt x="344170" y="48768"/>
                  </a:lnTo>
                  <a:lnTo>
                    <a:pt x="344170" y="39497"/>
                  </a:lnTo>
                  <a:close/>
                </a:path>
                <a:path w="1146175" h="168275">
                  <a:moveTo>
                    <a:pt x="430657" y="80137"/>
                  </a:moveTo>
                  <a:lnTo>
                    <a:pt x="430047" y="73914"/>
                  </a:lnTo>
                  <a:lnTo>
                    <a:pt x="429679" y="70040"/>
                  </a:lnTo>
                  <a:lnTo>
                    <a:pt x="427520" y="61277"/>
                  </a:lnTo>
                  <a:lnTo>
                    <a:pt x="406654" y="38963"/>
                  </a:lnTo>
                  <a:lnTo>
                    <a:pt x="406654" y="63754"/>
                  </a:lnTo>
                  <a:lnTo>
                    <a:pt x="406654" y="73914"/>
                  </a:lnTo>
                  <a:lnTo>
                    <a:pt x="380111" y="73914"/>
                  </a:lnTo>
                  <a:lnTo>
                    <a:pt x="380111" y="60960"/>
                  </a:lnTo>
                  <a:lnTo>
                    <a:pt x="382016" y="53213"/>
                  </a:lnTo>
                  <a:lnTo>
                    <a:pt x="385953" y="47752"/>
                  </a:lnTo>
                  <a:lnTo>
                    <a:pt x="388112" y="44577"/>
                  </a:lnTo>
                  <a:lnTo>
                    <a:pt x="390779" y="42926"/>
                  </a:lnTo>
                  <a:lnTo>
                    <a:pt x="396494" y="42926"/>
                  </a:lnTo>
                  <a:lnTo>
                    <a:pt x="406654" y="63754"/>
                  </a:lnTo>
                  <a:lnTo>
                    <a:pt x="406654" y="38963"/>
                  </a:lnTo>
                  <a:lnTo>
                    <a:pt x="402310" y="37528"/>
                  </a:lnTo>
                  <a:lnTo>
                    <a:pt x="395605" y="36830"/>
                  </a:lnTo>
                  <a:lnTo>
                    <a:pt x="387591" y="37642"/>
                  </a:lnTo>
                  <a:lnTo>
                    <a:pt x="357517" y="65011"/>
                  </a:lnTo>
                  <a:lnTo>
                    <a:pt x="354457" y="84709"/>
                  </a:lnTo>
                  <a:lnTo>
                    <a:pt x="354977" y="93306"/>
                  </a:lnTo>
                  <a:lnTo>
                    <a:pt x="375678" y="126022"/>
                  </a:lnTo>
                  <a:lnTo>
                    <a:pt x="393573" y="129794"/>
                  </a:lnTo>
                  <a:lnTo>
                    <a:pt x="401320" y="129794"/>
                  </a:lnTo>
                  <a:lnTo>
                    <a:pt x="430657" y="103124"/>
                  </a:lnTo>
                  <a:lnTo>
                    <a:pt x="427355" y="101092"/>
                  </a:lnTo>
                  <a:lnTo>
                    <a:pt x="423672" y="106553"/>
                  </a:lnTo>
                  <a:lnTo>
                    <a:pt x="420243" y="110236"/>
                  </a:lnTo>
                  <a:lnTo>
                    <a:pt x="417068" y="112395"/>
                  </a:lnTo>
                  <a:lnTo>
                    <a:pt x="413893" y="114427"/>
                  </a:lnTo>
                  <a:lnTo>
                    <a:pt x="410337" y="115443"/>
                  </a:lnTo>
                  <a:lnTo>
                    <a:pt x="400177" y="115443"/>
                  </a:lnTo>
                  <a:lnTo>
                    <a:pt x="380619" y="80137"/>
                  </a:lnTo>
                  <a:lnTo>
                    <a:pt x="430657" y="80137"/>
                  </a:lnTo>
                  <a:close/>
                </a:path>
                <a:path w="1146175" h="168275">
                  <a:moveTo>
                    <a:pt x="541655" y="119380"/>
                  </a:moveTo>
                  <a:lnTo>
                    <a:pt x="538099" y="119126"/>
                  </a:lnTo>
                  <a:lnTo>
                    <a:pt x="535432" y="118618"/>
                  </a:lnTo>
                  <a:lnTo>
                    <a:pt x="534035" y="117602"/>
                  </a:lnTo>
                  <a:lnTo>
                    <a:pt x="532511" y="116586"/>
                  </a:lnTo>
                  <a:lnTo>
                    <a:pt x="532066" y="115824"/>
                  </a:lnTo>
                  <a:lnTo>
                    <a:pt x="531622" y="115062"/>
                  </a:lnTo>
                  <a:lnTo>
                    <a:pt x="531114" y="113030"/>
                  </a:lnTo>
                  <a:lnTo>
                    <a:pt x="530606" y="111760"/>
                  </a:lnTo>
                  <a:lnTo>
                    <a:pt x="530479" y="47752"/>
                  </a:lnTo>
                  <a:lnTo>
                    <a:pt x="530479" y="0"/>
                  </a:lnTo>
                  <a:lnTo>
                    <a:pt x="489966" y="0"/>
                  </a:lnTo>
                  <a:lnTo>
                    <a:pt x="489966" y="3937"/>
                  </a:lnTo>
                  <a:lnTo>
                    <a:pt x="494284" y="3937"/>
                  </a:lnTo>
                  <a:lnTo>
                    <a:pt x="497205" y="4318"/>
                  </a:lnTo>
                  <a:lnTo>
                    <a:pt x="498729" y="5207"/>
                  </a:lnTo>
                  <a:lnTo>
                    <a:pt x="500380" y="6096"/>
                  </a:lnTo>
                  <a:lnTo>
                    <a:pt x="501523" y="7493"/>
                  </a:lnTo>
                  <a:lnTo>
                    <a:pt x="502285" y="9271"/>
                  </a:lnTo>
                  <a:lnTo>
                    <a:pt x="502920" y="10668"/>
                  </a:lnTo>
                  <a:lnTo>
                    <a:pt x="503174" y="14732"/>
                  </a:lnTo>
                  <a:lnTo>
                    <a:pt x="503174" y="47752"/>
                  </a:lnTo>
                  <a:lnTo>
                    <a:pt x="503174" y="59436"/>
                  </a:lnTo>
                  <a:lnTo>
                    <a:pt x="503174" y="105537"/>
                  </a:lnTo>
                  <a:lnTo>
                    <a:pt x="498094" y="114173"/>
                  </a:lnTo>
                  <a:lnTo>
                    <a:pt x="492760" y="118491"/>
                  </a:lnTo>
                  <a:lnTo>
                    <a:pt x="484378" y="118491"/>
                  </a:lnTo>
                  <a:lnTo>
                    <a:pt x="473964" y="105156"/>
                  </a:lnTo>
                  <a:lnTo>
                    <a:pt x="472186" y="99822"/>
                  </a:lnTo>
                  <a:lnTo>
                    <a:pt x="471424" y="91694"/>
                  </a:lnTo>
                  <a:lnTo>
                    <a:pt x="471424" y="70612"/>
                  </a:lnTo>
                  <a:lnTo>
                    <a:pt x="479552" y="48006"/>
                  </a:lnTo>
                  <a:lnTo>
                    <a:pt x="481076" y="46736"/>
                  </a:lnTo>
                  <a:lnTo>
                    <a:pt x="483108" y="46101"/>
                  </a:lnTo>
                  <a:lnTo>
                    <a:pt x="492506" y="46101"/>
                  </a:lnTo>
                  <a:lnTo>
                    <a:pt x="498348" y="50546"/>
                  </a:lnTo>
                  <a:lnTo>
                    <a:pt x="503174" y="59436"/>
                  </a:lnTo>
                  <a:lnTo>
                    <a:pt x="503174" y="47752"/>
                  </a:lnTo>
                  <a:lnTo>
                    <a:pt x="501624" y="46101"/>
                  </a:lnTo>
                  <a:lnTo>
                    <a:pt x="499364" y="43688"/>
                  </a:lnTo>
                  <a:lnTo>
                    <a:pt x="495681" y="40894"/>
                  </a:lnTo>
                  <a:lnTo>
                    <a:pt x="492379" y="39243"/>
                  </a:lnTo>
                  <a:lnTo>
                    <a:pt x="488950" y="37592"/>
                  </a:lnTo>
                  <a:lnTo>
                    <a:pt x="485140" y="36830"/>
                  </a:lnTo>
                  <a:lnTo>
                    <a:pt x="473964" y="36830"/>
                  </a:lnTo>
                  <a:lnTo>
                    <a:pt x="445681" y="65252"/>
                  </a:lnTo>
                  <a:lnTo>
                    <a:pt x="442849" y="84836"/>
                  </a:lnTo>
                  <a:lnTo>
                    <a:pt x="443344" y="93370"/>
                  </a:lnTo>
                  <a:lnTo>
                    <a:pt x="470293" y="128854"/>
                  </a:lnTo>
                  <a:lnTo>
                    <a:pt x="478536" y="129794"/>
                  </a:lnTo>
                  <a:lnTo>
                    <a:pt x="483108" y="129794"/>
                  </a:lnTo>
                  <a:lnTo>
                    <a:pt x="500938" y="118491"/>
                  </a:lnTo>
                  <a:lnTo>
                    <a:pt x="503174" y="115824"/>
                  </a:lnTo>
                  <a:lnTo>
                    <a:pt x="503174" y="129794"/>
                  </a:lnTo>
                  <a:lnTo>
                    <a:pt x="541655" y="122555"/>
                  </a:lnTo>
                  <a:lnTo>
                    <a:pt x="541655" y="119380"/>
                  </a:lnTo>
                  <a:close/>
                </a:path>
                <a:path w="1146175" h="168275">
                  <a:moveTo>
                    <a:pt x="684022" y="115062"/>
                  </a:moveTo>
                  <a:lnTo>
                    <a:pt x="681101" y="112903"/>
                  </a:lnTo>
                  <a:lnTo>
                    <a:pt x="679323" y="115189"/>
                  </a:lnTo>
                  <a:lnTo>
                    <a:pt x="677672" y="116332"/>
                  </a:lnTo>
                  <a:lnTo>
                    <a:pt x="675132" y="116332"/>
                  </a:lnTo>
                  <a:lnTo>
                    <a:pt x="674370" y="116078"/>
                  </a:lnTo>
                  <a:lnTo>
                    <a:pt x="671703" y="77978"/>
                  </a:lnTo>
                  <a:lnTo>
                    <a:pt x="671601" y="60833"/>
                  </a:lnTo>
                  <a:lnTo>
                    <a:pt x="663067" y="43942"/>
                  </a:lnTo>
                  <a:lnTo>
                    <a:pt x="660527" y="42164"/>
                  </a:lnTo>
                  <a:lnTo>
                    <a:pt x="655574" y="38608"/>
                  </a:lnTo>
                  <a:lnTo>
                    <a:pt x="648716" y="36830"/>
                  </a:lnTo>
                  <a:lnTo>
                    <a:pt x="632968" y="36830"/>
                  </a:lnTo>
                  <a:lnTo>
                    <a:pt x="598297" y="57912"/>
                  </a:lnTo>
                  <a:lnTo>
                    <a:pt x="598297" y="65659"/>
                  </a:lnTo>
                  <a:lnTo>
                    <a:pt x="599694" y="68453"/>
                  </a:lnTo>
                  <a:lnTo>
                    <a:pt x="602488" y="70739"/>
                  </a:lnTo>
                  <a:lnTo>
                    <a:pt x="605282" y="73152"/>
                  </a:lnTo>
                  <a:lnTo>
                    <a:pt x="608711" y="74295"/>
                  </a:lnTo>
                  <a:lnTo>
                    <a:pt x="616585" y="74295"/>
                  </a:lnTo>
                  <a:lnTo>
                    <a:pt x="619760" y="73279"/>
                  </a:lnTo>
                  <a:lnTo>
                    <a:pt x="622046" y="71120"/>
                  </a:lnTo>
                  <a:lnTo>
                    <a:pt x="624459" y="68961"/>
                  </a:lnTo>
                  <a:lnTo>
                    <a:pt x="625602" y="66294"/>
                  </a:lnTo>
                  <a:lnTo>
                    <a:pt x="625602" y="60833"/>
                  </a:lnTo>
                  <a:lnTo>
                    <a:pt x="624332" y="58166"/>
                  </a:lnTo>
                  <a:lnTo>
                    <a:pt x="621919" y="55499"/>
                  </a:lnTo>
                  <a:lnTo>
                    <a:pt x="620141" y="53594"/>
                  </a:lnTo>
                  <a:lnTo>
                    <a:pt x="619315" y="52070"/>
                  </a:lnTo>
                  <a:lnTo>
                    <a:pt x="619252" y="49149"/>
                  </a:lnTo>
                  <a:lnTo>
                    <a:pt x="620014" y="47752"/>
                  </a:lnTo>
                  <a:lnTo>
                    <a:pt x="621792" y="46736"/>
                  </a:lnTo>
                  <a:lnTo>
                    <a:pt x="624459" y="44831"/>
                  </a:lnTo>
                  <a:lnTo>
                    <a:pt x="627888" y="43942"/>
                  </a:lnTo>
                  <a:lnTo>
                    <a:pt x="634746" y="43942"/>
                  </a:lnTo>
                  <a:lnTo>
                    <a:pt x="637159" y="44577"/>
                  </a:lnTo>
                  <a:lnTo>
                    <a:pt x="641223" y="47117"/>
                  </a:lnTo>
                  <a:lnTo>
                    <a:pt x="642620" y="48641"/>
                  </a:lnTo>
                  <a:lnTo>
                    <a:pt x="643382" y="50419"/>
                  </a:lnTo>
                  <a:lnTo>
                    <a:pt x="644144" y="52070"/>
                  </a:lnTo>
                  <a:lnTo>
                    <a:pt x="644448" y="55499"/>
                  </a:lnTo>
                  <a:lnTo>
                    <a:pt x="644525" y="71755"/>
                  </a:lnTo>
                  <a:lnTo>
                    <a:pt x="644525" y="77978"/>
                  </a:lnTo>
                  <a:lnTo>
                    <a:pt x="644525" y="107315"/>
                  </a:lnTo>
                  <a:lnTo>
                    <a:pt x="640207" y="110871"/>
                  </a:lnTo>
                  <a:lnTo>
                    <a:pt x="636524" y="112649"/>
                  </a:lnTo>
                  <a:lnTo>
                    <a:pt x="630301" y="112649"/>
                  </a:lnTo>
                  <a:lnTo>
                    <a:pt x="628015" y="111760"/>
                  </a:lnTo>
                  <a:lnTo>
                    <a:pt x="626364" y="110109"/>
                  </a:lnTo>
                  <a:lnTo>
                    <a:pt x="624205" y="107823"/>
                  </a:lnTo>
                  <a:lnTo>
                    <a:pt x="623189" y="105283"/>
                  </a:lnTo>
                  <a:lnTo>
                    <a:pt x="623189" y="99060"/>
                  </a:lnTo>
                  <a:lnTo>
                    <a:pt x="644525" y="77978"/>
                  </a:lnTo>
                  <a:lnTo>
                    <a:pt x="644525" y="71755"/>
                  </a:lnTo>
                  <a:lnTo>
                    <a:pt x="605409" y="93091"/>
                  </a:lnTo>
                  <a:lnTo>
                    <a:pt x="596519" y="104394"/>
                  </a:lnTo>
                  <a:lnTo>
                    <a:pt x="596620" y="116332"/>
                  </a:lnTo>
                  <a:lnTo>
                    <a:pt x="598170" y="120142"/>
                  </a:lnTo>
                  <a:lnTo>
                    <a:pt x="605028" y="126746"/>
                  </a:lnTo>
                  <a:lnTo>
                    <a:pt x="609473" y="128397"/>
                  </a:lnTo>
                  <a:lnTo>
                    <a:pt x="614553" y="128397"/>
                  </a:lnTo>
                  <a:lnTo>
                    <a:pt x="621423" y="127508"/>
                  </a:lnTo>
                  <a:lnTo>
                    <a:pt x="628726" y="124815"/>
                  </a:lnTo>
                  <a:lnTo>
                    <a:pt x="636422" y="120370"/>
                  </a:lnTo>
                  <a:lnTo>
                    <a:pt x="644525" y="114173"/>
                  </a:lnTo>
                  <a:lnTo>
                    <a:pt x="645160" y="118999"/>
                  </a:lnTo>
                  <a:lnTo>
                    <a:pt x="646938" y="122428"/>
                  </a:lnTo>
                  <a:lnTo>
                    <a:pt x="649859" y="124841"/>
                  </a:lnTo>
                  <a:lnTo>
                    <a:pt x="652780" y="127127"/>
                  </a:lnTo>
                  <a:lnTo>
                    <a:pt x="656844" y="128397"/>
                  </a:lnTo>
                  <a:lnTo>
                    <a:pt x="666496" y="128397"/>
                  </a:lnTo>
                  <a:lnTo>
                    <a:pt x="683158" y="116332"/>
                  </a:lnTo>
                  <a:lnTo>
                    <a:pt x="684022" y="115062"/>
                  </a:lnTo>
                  <a:close/>
                </a:path>
                <a:path w="1146175" h="168275">
                  <a:moveTo>
                    <a:pt x="738505" y="123698"/>
                  </a:moveTo>
                  <a:lnTo>
                    <a:pt x="734060" y="123444"/>
                  </a:lnTo>
                  <a:lnTo>
                    <a:pt x="731139" y="122555"/>
                  </a:lnTo>
                  <a:lnTo>
                    <a:pt x="729742" y="120777"/>
                  </a:lnTo>
                  <a:lnTo>
                    <a:pt x="728218" y="119126"/>
                  </a:lnTo>
                  <a:lnTo>
                    <a:pt x="727456" y="115062"/>
                  </a:lnTo>
                  <a:lnTo>
                    <a:pt x="727456" y="0"/>
                  </a:lnTo>
                  <a:lnTo>
                    <a:pt x="689229" y="0"/>
                  </a:lnTo>
                  <a:lnTo>
                    <a:pt x="689229" y="3429"/>
                  </a:lnTo>
                  <a:lnTo>
                    <a:pt x="693547" y="3683"/>
                  </a:lnTo>
                  <a:lnTo>
                    <a:pt x="696468" y="4699"/>
                  </a:lnTo>
                  <a:lnTo>
                    <a:pt x="699389" y="8128"/>
                  </a:lnTo>
                  <a:lnTo>
                    <a:pt x="700151" y="12065"/>
                  </a:lnTo>
                  <a:lnTo>
                    <a:pt x="700151" y="115062"/>
                  </a:lnTo>
                  <a:lnTo>
                    <a:pt x="689229" y="123698"/>
                  </a:lnTo>
                  <a:lnTo>
                    <a:pt x="689229" y="127127"/>
                  </a:lnTo>
                  <a:lnTo>
                    <a:pt x="738505" y="127127"/>
                  </a:lnTo>
                  <a:lnTo>
                    <a:pt x="738505" y="123698"/>
                  </a:lnTo>
                  <a:close/>
                </a:path>
                <a:path w="1146175" h="168275">
                  <a:moveTo>
                    <a:pt x="901065" y="123698"/>
                  </a:moveTo>
                  <a:lnTo>
                    <a:pt x="897001" y="123190"/>
                  </a:lnTo>
                  <a:lnTo>
                    <a:pt x="894461" y="122174"/>
                  </a:lnTo>
                  <a:lnTo>
                    <a:pt x="892873" y="120142"/>
                  </a:lnTo>
                  <a:lnTo>
                    <a:pt x="891921" y="118999"/>
                  </a:lnTo>
                  <a:lnTo>
                    <a:pt x="891286" y="114808"/>
                  </a:lnTo>
                  <a:lnTo>
                    <a:pt x="891235" y="62357"/>
                  </a:lnTo>
                  <a:lnTo>
                    <a:pt x="890524" y="55880"/>
                  </a:lnTo>
                  <a:lnTo>
                    <a:pt x="888187" y="49149"/>
                  </a:lnTo>
                  <a:lnTo>
                    <a:pt x="887603" y="47371"/>
                  </a:lnTo>
                  <a:lnTo>
                    <a:pt x="884936" y="43815"/>
                  </a:lnTo>
                  <a:lnTo>
                    <a:pt x="877570" y="38227"/>
                  </a:lnTo>
                  <a:lnTo>
                    <a:pt x="872490" y="36830"/>
                  </a:lnTo>
                  <a:lnTo>
                    <a:pt x="860933" y="36830"/>
                  </a:lnTo>
                  <a:lnTo>
                    <a:pt x="855980" y="38100"/>
                  </a:lnTo>
                  <a:lnTo>
                    <a:pt x="851154" y="40640"/>
                  </a:lnTo>
                  <a:lnTo>
                    <a:pt x="846455" y="43053"/>
                  </a:lnTo>
                  <a:lnTo>
                    <a:pt x="841502" y="47117"/>
                  </a:lnTo>
                  <a:lnTo>
                    <a:pt x="836295" y="52832"/>
                  </a:lnTo>
                  <a:lnTo>
                    <a:pt x="834783" y="49022"/>
                  </a:lnTo>
                  <a:lnTo>
                    <a:pt x="834136" y="47371"/>
                  </a:lnTo>
                  <a:lnTo>
                    <a:pt x="831088" y="43434"/>
                  </a:lnTo>
                  <a:lnTo>
                    <a:pt x="827024" y="40767"/>
                  </a:lnTo>
                  <a:lnTo>
                    <a:pt x="823087" y="38100"/>
                  </a:lnTo>
                  <a:lnTo>
                    <a:pt x="818261" y="36830"/>
                  </a:lnTo>
                  <a:lnTo>
                    <a:pt x="807339" y="36830"/>
                  </a:lnTo>
                  <a:lnTo>
                    <a:pt x="802640" y="37846"/>
                  </a:lnTo>
                  <a:lnTo>
                    <a:pt x="798322" y="40005"/>
                  </a:lnTo>
                  <a:lnTo>
                    <a:pt x="794131" y="42037"/>
                  </a:lnTo>
                  <a:lnTo>
                    <a:pt x="789432" y="45720"/>
                  </a:lnTo>
                  <a:lnTo>
                    <a:pt x="784479" y="51054"/>
                  </a:lnTo>
                  <a:lnTo>
                    <a:pt x="784479" y="39497"/>
                  </a:lnTo>
                  <a:lnTo>
                    <a:pt x="747268" y="39497"/>
                  </a:lnTo>
                  <a:lnTo>
                    <a:pt x="747268" y="42926"/>
                  </a:lnTo>
                  <a:lnTo>
                    <a:pt x="751332" y="43434"/>
                  </a:lnTo>
                  <a:lnTo>
                    <a:pt x="753999" y="44450"/>
                  </a:lnTo>
                  <a:lnTo>
                    <a:pt x="756539" y="47752"/>
                  </a:lnTo>
                  <a:lnTo>
                    <a:pt x="757047" y="51054"/>
                  </a:lnTo>
                  <a:lnTo>
                    <a:pt x="757174" y="114808"/>
                  </a:lnTo>
                  <a:lnTo>
                    <a:pt x="756666" y="118872"/>
                  </a:lnTo>
                  <a:lnTo>
                    <a:pt x="755408" y="120269"/>
                  </a:lnTo>
                  <a:lnTo>
                    <a:pt x="753872" y="122174"/>
                  </a:lnTo>
                  <a:lnTo>
                    <a:pt x="751205" y="123317"/>
                  </a:lnTo>
                  <a:lnTo>
                    <a:pt x="747268" y="123698"/>
                  </a:lnTo>
                  <a:lnTo>
                    <a:pt x="747268" y="127127"/>
                  </a:lnTo>
                  <a:lnTo>
                    <a:pt x="794258" y="127127"/>
                  </a:lnTo>
                  <a:lnTo>
                    <a:pt x="794258" y="123698"/>
                  </a:lnTo>
                  <a:lnTo>
                    <a:pt x="790321" y="123317"/>
                  </a:lnTo>
                  <a:lnTo>
                    <a:pt x="787654" y="122174"/>
                  </a:lnTo>
                  <a:lnTo>
                    <a:pt x="786295" y="120142"/>
                  </a:lnTo>
                  <a:lnTo>
                    <a:pt x="785114" y="118237"/>
                  </a:lnTo>
                  <a:lnTo>
                    <a:pt x="784567" y="114808"/>
                  </a:lnTo>
                  <a:lnTo>
                    <a:pt x="784479" y="60960"/>
                  </a:lnTo>
                  <a:lnTo>
                    <a:pt x="787908" y="56261"/>
                  </a:lnTo>
                  <a:lnTo>
                    <a:pt x="791210" y="52959"/>
                  </a:lnTo>
                  <a:lnTo>
                    <a:pt x="794258" y="51054"/>
                  </a:lnTo>
                  <a:lnTo>
                    <a:pt x="796417" y="49657"/>
                  </a:lnTo>
                  <a:lnTo>
                    <a:pt x="798703" y="49022"/>
                  </a:lnTo>
                  <a:lnTo>
                    <a:pt x="803148" y="49022"/>
                  </a:lnTo>
                  <a:lnTo>
                    <a:pt x="804672" y="49530"/>
                  </a:lnTo>
                  <a:lnTo>
                    <a:pt x="806196" y="50673"/>
                  </a:lnTo>
                  <a:lnTo>
                    <a:pt x="807847" y="51816"/>
                  </a:lnTo>
                  <a:lnTo>
                    <a:pt x="808863" y="53340"/>
                  </a:lnTo>
                  <a:lnTo>
                    <a:pt x="810133" y="57404"/>
                  </a:lnTo>
                  <a:lnTo>
                    <a:pt x="810399" y="60960"/>
                  </a:lnTo>
                  <a:lnTo>
                    <a:pt x="810387" y="114808"/>
                  </a:lnTo>
                  <a:lnTo>
                    <a:pt x="810260" y="116459"/>
                  </a:lnTo>
                  <a:lnTo>
                    <a:pt x="809244" y="119507"/>
                  </a:lnTo>
                  <a:lnTo>
                    <a:pt x="808355" y="120777"/>
                  </a:lnTo>
                  <a:lnTo>
                    <a:pt x="806831" y="121920"/>
                  </a:lnTo>
                  <a:lnTo>
                    <a:pt x="805434" y="123063"/>
                  </a:lnTo>
                  <a:lnTo>
                    <a:pt x="803402" y="123571"/>
                  </a:lnTo>
                  <a:lnTo>
                    <a:pt x="800862" y="123698"/>
                  </a:lnTo>
                  <a:lnTo>
                    <a:pt x="800862" y="127127"/>
                  </a:lnTo>
                  <a:lnTo>
                    <a:pt x="848106" y="127127"/>
                  </a:lnTo>
                  <a:lnTo>
                    <a:pt x="848106" y="123698"/>
                  </a:lnTo>
                  <a:lnTo>
                    <a:pt x="843788" y="123444"/>
                  </a:lnTo>
                  <a:lnTo>
                    <a:pt x="840994" y="122174"/>
                  </a:lnTo>
                  <a:lnTo>
                    <a:pt x="838327" y="118237"/>
                  </a:lnTo>
                  <a:lnTo>
                    <a:pt x="837882" y="114808"/>
                  </a:lnTo>
                  <a:lnTo>
                    <a:pt x="837819" y="60960"/>
                  </a:lnTo>
                  <a:lnTo>
                    <a:pt x="840740" y="57023"/>
                  </a:lnTo>
                  <a:lnTo>
                    <a:pt x="852170" y="49149"/>
                  </a:lnTo>
                  <a:lnTo>
                    <a:pt x="856869" y="49149"/>
                  </a:lnTo>
                  <a:lnTo>
                    <a:pt x="863854" y="60960"/>
                  </a:lnTo>
                  <a:lnTo>
                    <a:pt x="863854" y="114808"/>
                  </a:lnTo>
                  <a:lnTo>
                    <a:pt x="853948" y="123698"/>
                  </a:lnTo>
                  <a:lnTo>
                    <a:pt x="853948" y="127127"/>
                  </a:lnTo>
                  <a:lnTo>
                    <a:pt x="901065" y="127127"/>
                  </a:lnTo>
                  <a:lnTo>
                    <a:pt x="901065" y="123698"/>
                  </a:lnTo>
                  <a:close/>
                </a:path>
                <a:path w="1146175" h="168275">
                  <a:moveTo>
                    <a:pt x="997165" y="83693"/>
                  </a:moveTo>
                  <a:lnTo>
                    <a:pt x="983234" y="46736"/>
                  </a:lnTo>
                  <a:lnTo>
                    <a:pt x="977480" y="43434"/>
                  </a:lnTo>
                  <a:lnTo>
                    <a:pt x="969518" y="38862"/>
                  </a:lnTo>
                  <a:lnTo>
                    <a:pt x="968502" y="38582"/>
                  </a:lnTo>
                  <a:lnTo>
                    <a:pt x="968502" y="65405"/>
                  </a:lnTo>
                  <a:lnTo>
                    <a:pt x="968375" y="88468"/>
                  </a:lnTo>
                  <a:lnTo>
                    <a:pt x="961517" y="120904"/>
                  </a:lnTo>
                  <a:lnTo>
                    <a:pt x="959612" y="122555"/>
                  </a:lnTo>
                  <a:lnTo>
                    <a:pt x="957199" y="123317"/>
                  </a:lnTo>
                  <a:lnTo>
                    <a:pt x="951230" y="123317"/>
                  </a:lnTo>
                  <a:lnTo>
                    <a:pt x="948563" y="122174"/>
                  </a:lnTo>
                  <a:lnTo>
                    <a:pt x="946277" y="119761"/>
                  </a:lnTo>
                  <a:lnTo>
                    <a:pt x="943864" y="117475"/>
                  </a:lnTo>
                  <a:lnTo>
                    <a:pt x="942340" y="114173"/>
                  </a:lnTo>
                  <a:lnTo>
                    <a:pt x="941705" y="109728"/>
                  </a:lnTo>
                  <a:lnTo>
                    <a:pt x="940689" y="103886"/>
                  </a:lnTo>
                  <a:lnTo>
                    <a:pt x="940358" y="98577"/>
                  </a:lnTo>
                  <a:lnTo>
                    <a:pt x="940371" y="82016"/>
                  </a:lnTo>
                  <a:lnTo>
                    <a:pt x="940587" y="74091"/>
                  </a:lnTo>
                  <a:lnTo>
                    <a:pt x="951357" y="43434"/>
                  </a:lnTo>
                  <a:lnTo>
                    <a:pt x="957326" y="43434"/>
                  </a:lnTo>
                  <a:lnTo>
                    <a:pt x="959612" y="44196"/>
                  </a:lnTo>
                  <a:lnTo>
                    <a:pt x="961263" y="45466"/>
                  </a:lnTo>
                  <a:lnTo>
                    <a:pt x="963676" y="47244"/>
                  </a:lnTo>
                  <a:lnTo>
                    <a:pt x="965454" y="50165"/>
                  </a:lnTo>
                  <a:lnTo>
                    <a:pt x="966762" y="54229"/>
                  </a:lnTo>
                  <a:lnTo>
                    <a:pt x="967994" y="58166"/>
                  </a:lnTo>
                  <a:lnTo>
                    <a:pt x="968502" y="65405"/>
                  </a:lnTo>
                  <a:lnTo>
                    <a:pt x="968502" y="38582"/>
                  </a:lnTo>
                  <a:lnTo>
                    <a:pt x="962152" y="36830"/>
                  </a:lnTo>
                  <a:lnTo>
                    <a:pt x="954278" y="36830"/>
                  </a:lnTo>
                  <a:lnTo>
                    <a:pt x="918083" y="58166"/>
                  </a:lnTo>
                  <a:lnTo>
                    <a:pt x="911733" y="83693"/>
                  </a:lnTo>
                  <a:lnTo>
                    <a:pt x="912418" y="92583"/>
                  </a:lnTo>
                  <a:lnTo>
                    <a:pt x="936320" y="126288"/>
                  </a:lnTo>
                  <a:lnTo>
                    <a:pt x="954532" y="129794"/>
                  </a:lnTo>
                  <a:lnTo>
                    <a:pt x="964438" y="128841"/>
                  </a:lnTo>
                  <a:lnTo>
                    <a:pt x="973213" y="125984"/>
                  </a:lnTo>
                  <a:lnTo>
                    <a:pt x="977493" y="123317"/>
                  </a:lnTo>
                  <a:lnTo>
                    <a:pt x="980871" y="121221"/>
                  </a:lnTo>
                  <a:lnTo>
                    <a:pt x="987425" y="114554"/>
                  </a:lnTo>
                  <a:lnTo>
                    <a:pt x="991679" y="107886"/>
                  </a:lnTo>
                  <a:lnTo>
                    <a:pt x="994740" y="100457"/>
                  </a:lnTo>
                  <a:lnTo>
                    <a:pt x="996581" y="92265"/>
                  </a:lnTo>
                  <a:lnTo>
                    <a:pt x="997165" y="83693"/>
                  </a:lnTo>
                  <a:close/>
                </a:path>
                <a:path w="1146175" h="168275">
                  <a:moveTo>
                    <a:pt x="1075690" y="95504"/>
                  </a:moveTo>
                  <a:lnTo>
                    <a:pt x="1042670" y="64262"/>
                  </a:lnTo>
                  <a:lnTo>
                    <a:pt x="1036955" y="59817"/>
                  </a:lnTo>
                  <a:lnTo>
                    <a:pt x="1033526" y="55753"/>
                  </a:lnTo>
                  <a:lnTo>
                    <a:pt x="1032891" y="54102"/>
                  </a:lnTo>
                  <a:lnTo>
                    <a:pt x="1032891" y="50165"/>
                  </a:lnTo>
                  <a:lnTo>
                    <a:pt x="1033780" y="48133"/>
                  </a:lnTo>
                  <a:lnTo>
                    <a:pt x="1035685" y="46482"/>
                  </a:lnTo>
                  <a:lnTo>
                    <a:pt x="1037590" y="44704"/>
                  </a:lnTo>
                  <a:lnTo>
                    <a:pt x="1039876" y="43815"/>
                  </a:lnTo>
                  <a:lnTo>
                    <a:pt x="1046734" y="43815"/>
                  </a:lnTo>
                  <a:lnTo>
                    <a:pt x="1051052" y="45466"/>
                  </a:lnTo>
                  <a:lnTo>
                    <a:pt x="1055243" y="48768"/>
                  </a:lnTo>
                  <a:lnTo>
                    <a:pt x="1059561" y="51943"/>
                  </a:lnTo>
                  <a:lnTo>
                    <a:pt x="1063625" y="58039"/>
                  </a:lnTo>
                  <a:lnTo>
                    <a:pt x="1067562" y="66929"/>
                  </a:lnTo>
                  <a:lnTo>
                    <a:pt x="1070864" y="66929"/>
                  </a:lnTo>
                  <a:lnTo>
                    <a:pt x="1069771" y="43815"/>
                  </a:lnTo>
                  <a:lnTo>
                    <a:pt x="1069670" y="41656"/>
                  </a:lnTo>
                  <a:lnTo>
                    <a:pt x="1069467" y="37084"/>
                  </a:lnTo>
                  <a:lnTo>
                    <a:pt x="1066165" y="37084"/>
                  </a:lnTo>
                  <a:lnTo>
                    <a:pt x="1061085" y="41656"/>
                  </a:lnTo>
                  <a:lnTo>
                    <a:pt x="1058799" y="41656"/>
                  </a:lnTo>
                  <a:lnTo>
                    <a:pt x="1057402" y="41275"/>
                  </a:lnTo>
                  <a:lnTo>
                    <a:pt x="1055624" y="40259"/>
                  </a:lnTo>
                  <a:lnTo>
                    <a:pt x="1050925" y="37973"/>
                  </a:lnTo>
                  <a:lnTo>
                    <a:pt x="1046226" y="36830"/>
                  </a:lnTo>
                  <a:lnTo>
                    <a:pt x="1032129" y="36830"/>
                  </a:lnTo>
                  <a:lnTo>
                    <a:pt x="1025144" y="39624"/>
                  </a:lnTo>
                  <a:lnTo>
                    <a:pt x="1020191" y="45085"/>
                  </a:lnTo>
                  <a:lnTo>
                    <a:pt x="1015365" y="50546"/>
                  </a:lnTo>
                  <a:lnTo>
                    <a:pt x="1012952" y="56642"/>
                  </a:lnTo>
                  <a:lnTo>
                    <a:pt x="1012952" y="69596"/>
                  </a:lnTo>
                  <a:lnTo>
                    <a:pt x="1045464" y="99949"/>
                  </a:lnTo>
                  <a:lnTo>
                    <a:pt x="1049782" y="103251"/>
                  </a:lnTo>
                  <a:lnTo>
                    <a:pt x="1051814" y="105410"/>
                  </a:lnTo>
                  <a:lnTo>
                    <a:pt x="1053719" y="107696"/>
                  </a:lnTo>
                  <a:lnTo>
                    <a:pt x="1054735" y="110236"/>
                  </a:lnTo>
                  <a:lnTo>
                    <a:pt x="1054735" y="115824"/>
                  </a:lnTo>
                  <a:lnTo>
                    <a:pt x="1053719" y="118110"/>
                  </a:lnTo>
                  <a:lnTo>
                    <a:pt x="1049782" y="121793"/>
                  </a:lnTo>
                  <a:lnTo>
                    <a:pt x="1047242" y="122682"/>
                  </a:lnTo>
                  <a:lnTo>
                    <a:pt x="1039495" y="122682"/>
                  </a:lnTo>
                  <a:lnTo>
                    <a:pt x="1017524" y="97917"/>
                  </a:lnTo>
                  <a:lnTo>
                    <a:pt x="1014222" y="97917"/>
                  </a:lnTo>
                  <a:lnTo>
                    <a:pt x="1015746" y="129413"/>
                  </a:lnTo>
                  <a:lnTo>
                    <a:pt x="1019048" y="129413"/>
                  </a:lnTo>
                  <a:lnTo>
                    <a:pt x="1020445" y="126365"/>
                  </a:lnTo>
                  <a:lnTo>
                    <a:pt x="1022223" y="124841"/>
                  </a:lnTo>
                  <a:lnTo>
                    <a:pt x="1025144" y="124841"/>
                  </a:lnTo>
                  <a:lnTo>
                    <a:pt x="1026414" y="125095"/>
                  </a:lnTo>
                  <a:lnTo>
                    <a:pt x="1028446" y="125857"/>
                  </a:lnTo>
                  <a:lnTo>
                    <a:pt x="1035685" y="128397"/>
                  </a:lnTo>
                  <a:lnTo>
                    <a:pt x="1041527" y="129794"/>
                  </a:lnTo>
                  <a:lnTo>
                    <a:pt x="1051433" y="129794"/>
                  </a:lnTo>
                  <a:lnTo>
                    <a:pt x="1056513" y="128524"/>
                  </a:lnTo>
                  <a:lnTo>
                    <a:pt x="1061085" y="125984"/>
                  </a:lnTo>
                  <a:lnTo>
                    <a:pt x="1063193" y="124841"/>
                  </a:lnTo>
                  <a:lnTo>
                    <a:pt x="1065784" y="123444"/>
                  </a:lnTo>
                  <a:lnTo>
                    <a:pt x="1066546" y="122682"/>
                  </a:lnTo>
                  <a:lnTo>
                    <a:pt x="1069340" y="119888"/>
                  </a:lnTo>
                  <a:lnTo>
                    <a:pt x="1074420" y="110490"/>
                  </a:lnTo>
                  <a:lnTo>
                    <a:pt x="1075575" y="106172"/>
                  </a:lnTo>
                  <a:lnTo>
                    <a:pt x="1075690" y="95504"/>
                  </a:lnTo>
                  <a:close/>
                </a:path>
                <a:path w="1146175" h="168275">
                  <a:moveTo>
                    <a:pt x="1145794" y="39497"/>
                  </a:moveTo>
                  <a:lnTo>
                    <a:pt x="1124204" y="39497"/>
                  </a:lnTo>
                  <a:lnTo>
                    <a:pt x="1124204" y="7366"/>
                  </a:lnTo>
                  <a:lnTo>
                    <a:pt x="1120902" y="7366"/>
                  </a:lnTo>
                  <a:lnTo>
                    <a:pt x="1096391" y="36893"/>
                  </a:lnTo>
                  <a:lnTo>
                    <a:pt x="1084961" y="45466"/>
                  </a:lnTo>
                  <a:lnTo>
                    <a:pt x="1084961" y="48768"/>
                  </a:lnTo>
                  <a:lnTo>
                    <a:pt x="1096899" y="48768"/>
                  </a:lnTo>
                  <a:lnTo>
                    <a:pt x="1097000" y="107950"/>
                  </a:lnTo>
                  <a:lnTo>
                    <a:pt x="1097153" y="111252"/>
                  </a:lnTo>
                  <a:lnTo>
                    <a:pt x="1097915" y="113284"/>
                  </a:lnTo>
                  <a:lnTo>
                    <a:pt x="1098931" y="117094"/>
                  </a:lnTo>
                  <a:lnTo>
                    <a:pt x="1101471" y="120650"/>
                  </a:lnTo>
                  <a:lnTo>
                    <a:pt x="1105535" y="123698"/>
                  </a:lnTo>
                  <a:lnTo>
                    <a:pt x="1109472" y="126746"/>
                  </a:lnTo>
                  <a:lnTo>
                    <a:pt x="1114425" y="128397"/>
                  </a:lnTo>
                  <a:lnTo>
                    <a:pt x="1120140" y="128397"/>
                  </a:lnTo>
                  <a:lnTo>
                    <a:pt x="1128445" y="127266"/>
                  </a:lnTo>
                  <a:lnTo>
                    <a:pt x="1135481" y="123863"/>
                  </a:lnTo>
                  <a:lnTo>
                    <a:pt x="1141260" y="118224"/>
                  </a:lnTo>
                  <a:lnTo>
                    <a:pt x="1141615" y="117602"/>
                  </a:lnTo>
                  <a:lnTo>
                    <a:pt x="1145794" y="110363"/>
                  </a:lnTo>
                  <a:lnTo>
                    <a:pt x="1142873" y="108331"/>
                  </a:lnTo>
                  <a:lnTo>
                    <a:pt x="1139190" y="114427"/>
                  </a:lnTo>
                  <a:lnTo>
                    <a:pt x="1135126" y="117602"/>
                  </a:lnTo>
                  <a:lnTo>
                    <a:pt x="1129919" y="117602"/>
                  </a:lnTo>
                  <a:lnTo>
                    <a:pt x="1128776" y="117094"/>
                  </a:lnTo>
                  <a:lnTo>
                    <a:pt x="1126236" y="115316"/>
                  </a:lnTo>
                  <a:lnTo>
                    <a:pt x="1125347" y="114046"/>
                  </a:lnTo>
                  <a:lnTo>
                    <a:pt x="1124966" y="112649"/>
                  </a:lnTo>
                  <a:lnTo>
                    <a:pt x="1124496" y="111252"/>
                  </a:lnTo>
                  <a:lnTo>
                    <a:pt x="1124394" y="110363"/>
                  </a:lnTo>
                  <a:lnTo>
                    <a:pt x="1124229" y="108331"/>
                  </a:lnTo>
                  <a:lnTo>
                    <a:pt x="1124204" y="48768"/>
                  </a:lnTo>
                  <a:lnTo>
                    <a:pt x="1145794" y="48768"/>
                  </a:lnTo>
                  <a:lnTo>
                    <a:pt x="1145794" y="39497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9300" y="6154801"/>
              <a:ext cx="1266291" cy="13284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57312" y="5926201"/>
              <a:ext cx="2127618" cy="5900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7230" y="6386448"/>
              <a:ext cx="657860" cy="130175"/>
            </a:xfrm>
            <a:custGeom>
              <a:avLst/>
              <a:gdLst/>
              <a:ahLst/>
              <a:cxnLst/>
              <a:rect l="l" t="t" r="r" b="b"/>
              <a:pathLst>
                <a:path w="657860" h="130175">
                  <a:moveTo>
                    <a:pt x="139166" y="39497"/>
                  </a:moveTo>
                  <a:lnTo>
                    <a:pt x="112420" y="39497"/>
                  </a:lnTo>
                  <a:lnTo>
                    <a:pt x="112420" y="42926"/>
                  </a:lnTo>
                  <a:lnTo>
                    <a:pt x="115951" y="43180"/>
                  </a:lnTo>
                  <a:lnTo>
                    <a:pt x="118338" y="43815"/>
                  </a:lnTo>
                  <a:lnTo>
                    <a:pt x="120789" y="46101"/>
                  </a:lnTo>
                  <a:lnTo>
                    <a:pt x="121170" y="47244"/>
                  </a:lnTo>
                  <a:lnTo>
                    <a:pt x="121285" y="52324"/>
                  </a:lnTo>
                  <a:lnTo>
                    <a:pt x="120561" y="54991"/>
                  </a:lnTo>
                  <a:lnTo>
                    <a:pt x="107302" y="91059"/>
                  </a:lnTo>
                  <a:lnTo>
                    <a:pt x="97751" y="65405"/>
                  </a:lnTo>
                  <a:lnTo>
                    <a:pt x="94449" y="56515"/>
                  </a:lnTo>
                  <a:lnTo>
                    <a:pt x="92633" y="51943"/>
                  </a:lnTo>
                  <a:lnTo>
                    <a:pt x="91744" y="49022"/>
                  </a:lnTo>
                  <a:lnTo>
                    <a:pt x="91795" y="46101"/>
                  </a:lnTo>
                  <a:lnTo>
                    <a:pt x="92227" y="45212"/>
                  </a:lnTo>
                  <a:lnTo>
                    <a:pt x="93192" y="44323"/>
                  </a:lnTo>
                  <a:lnTo>
                    <a:pt x="94157" y="43561"/>
                  </a:lnTo>
                  <a:lnTo>
                    <a:pt x="96443" y="43053"/>
                  </a:lnTo>
                  <a:lnTo>
                    <a:pt x="100050" y="42926"/>
                  </a:lnTo>
                  <a:lnTo>
                    <a:pt x="100050" y="39497"/>
                  </a:lnTo>
                  <a:lnTo>
                    <a:pt x="53797" y="39497"/>
                  </a:lnTo>
                  <a:lnTo>
                    <a:pt x="53797" y="42926"/>
                  </a:lnTo>
                  <a:lnTo>
                    <a:pt x="56819" y="43434"/>
                  </a:lnTo>
                  <a:lnTo>
                    <a:pt x="59055" y="44323"/>
                  </a:lnTo>
                  <a:lnTo>
                    <a:pt x="61950" y="46863"/>
                  </a:lnTo>
                  <a:lnTo>
                    <a:pt x="63639" y="49911"/>
                  </a:lnTo>
                  <a:lnTo>
                    <a:pt x="65582" y="54610"/>
                  </a:lnTo>
                  <a:lnTo>
                    <a:pt x="66548" y="56769"/>
                  </a:lnTo>
                  <a:lnTo>
                    <a:pt x="53797" y="91059"/>
                  </a:lnTo>
                  <a:lnTo>
                    <a:pt x="38506" y="51435"/>
                  </a:lnTo>
                  <a:lnTo>
                    <a:pt x="37477" y="48260"/>
                  </a:lnTo>
                  <a:lnTo>
                    <a:pt x="37477" y="46101"/>
                  </a:lnTo>
                  <a:lnTo>
                    <a:pt x="38049" y="45085"/>
                  </a:lnTo>
                  <a:lnTo>
                    <a:pt x="40373" y="43307"/>
                  </a:lnTo>
                  <a:lnTo>
                    <a:pt x="42494" y="42926"/>
                  </a:lnTo>
                  <a:lnTo>
                    <a:pt x="45580" y="42926"/>
                  </a:lnTo>
                  <a:lnTo>
                    <a:pt x="45580" y="39497"/>
                  </a:lnTo>
                  <a:lnTo>
                    <a:pt x="0" y="39497"/>
                  </a:lnTo>
                  <a:lnTo>
                    <a:pt x="0" y="42926"/>
                  </a:lnTo>
                  <a:lnTo>
                    <a:pt x="3289" y="43815"/>
                  </a:lnTo>
                  <a:lnTo>
                    <a:pt x="5727" y="45212"/>
                  </a:lnTo>
                  <a:lnTo>
                    <a:pt x="7340" y="47244"/>
                  </a:lnTo>
                  <a:lnTo>
                    <a:pt x="9855" y="50165"/>
                  </a:lnTo>
                  <a:lnTo>
                    <a:pt x="12915" y="56515"/>
                  </a:lnTo>
                  <a:lnTo>
                    <a:pt x="16522" y="66167"/>
                  </a:lnTo>
                  <a:lnTo>
                    <a:pt x="40563" y="129755"/>
                  </a:lnTo>
                  <a:lnTo>
                    <a:pt x="45580" y="129755"/>
                  </a:lnTo>
                  <a:lnTo>
                    <a:pt x="60147" y="91059"/>
                  </a:lnTo>
                  <a:lnTo>
                    <a:pt x="69824" y="65405"/>
                  </a:lnTo>
                  <a:lnTo>
                    <a:pt x="94551" y="129755"/>
                  </a:lnTo>
                  <a:lnTo>
                    <a:pt x="100050" y="129755"/>
                  </a:lnTo>
                  <a:lnTo>
                    <a:pt x="114096" y="91059"/>
                  </a:lnTo>
                  <a:lnTo>
                    <a:pt x="125361" y="60071"/>
                  </a:lnTo>
                  <a:lnTo>
                    <a:pt x="139166" y="42926"/>
                  </a:lnTo>
                  <a:lnTo>
                    <a:pt x="139166" y="39497"/>
                  </a:lnTo>
                  <a:close/>
                </a:path>
                <a:path w="657860" h="130175">
                  <a:moveTo>
                    <a:pt x="242874" y="123748"/>
                  </a:moveTo>
                  <a:lnTo>
                    <a:pt x="238937" y="123317"/>
                  </a:lnTo>
                  <a:lnTo>
                    <a:pt x="236334" y="122262"/>
                  </a:lnTo>
                  <a:lnTo>
                    <a:pt x="233756" y="118948"/>
                  </a:lnTo>
                  <a:lnTo>
                    <a:pt x="233121" y="114808"/>
                  </a:lnTo>
                  <a:lnTo>
                    <a:pt x="233121" y="63881"/>
                  </a:lnTo>
                  <a:lnTo>
                    <a:pt x="232460" y="56769"/>
                  </a:lnTo>
                  <a:lnTo>
                    <a:pt x="230200" y="49530"/>
                  </a:lnTo>
                  <a:lnTo>
                    <a:pt x="229819" y="48260"/>
                  </a:lnTo>
                  <a:lnTo>
                    <a:pt x="227139" y="44704"/>
                  </a:lnTo>
                  <a:lnTo>
                    <a:pt x="219100" y="38354"/>
                  </a:lnTo>
                  <a:lnTo>
                    <a:pt x="214249" y="36830"/>
                  </a:lnTo>
                  <a:lnTo>
                    <a:pt x="204139" y="36830"/>
                  </a:lnTo>
                  <a:lnTo>
                    <a:pt x="199859" y="37846"/>
                  </a:lnTo>
                  <a:lnTo>
                    <a:pt x="195745" y="40005"/>
                  </a:lnTo>
                  <a:lnTo>
                    <a:pt x="191617" y="42037"/>
                  </a:lnTo>
                  <a:lnTo>
                    <a:pt x="187083" y="45593"/>
                  </a:lnTo>
                  <a:lnTo>
                    <a:pt x="182130" y="50673"/>
                  </a:lnTo>
                  <a:lnTo>
                    <a:pt x="182130" y="0"/>
                  </a:lnTo>
                  <a:lnTo>
                    <a:pt x="145326" y="0"/>
                  </a:lnTo>
                  <a:lnTo>
                    <a:pt x="145326" y="3429"/>
                  </a:lnTo>
                  <a:lnTo>
                    <a:pt x="149326" y="3937"/>
                  </a:lnTo>
                  <a:lnTo>
                    <a:pt x="151942" y="5080"/>
                  </a:lnTo>
                  <a:lnTo>
                    <a:pt x="153200" y="6604"/>
                  </a:lnTo>
                  <a:lnTo>
                    <a:pt x="154457" y="8255"/>
                  </a:lnTo>
                  <a:lnTo>
                    <a:pt x="155079" y="12446"/>
                  </a:lnTo>
                  <a:lnTo>
                    <a:pt x="155079" y="114808"/>
                  </a:lnTo>
                  <a:lnTo>
                    <a:pt x="154533" y="118808"/>
                  </a:lnTo>
                  <a:lnTo>
                    <a:pt x="151828" y="122186"/>
                  </a:lnTo>
                  <a:lnTo>
                    <a:pt x="149123" y="123380"/>
                  </a:lnTo>
                  <a:lnTo>
                    <a:pt x="145326" y="123748"/>
                  </a:lnTo>
                  <a:lnTo>
                    <a:pt x="145326" y="127127"/>
                  </a:lnTo>
                  <a:lnTo>
                    <a:pt x="191109" y="127127"/>
                  </a:lnTo>
                  <a:lnTo>
                    <a:pt x="191109" y="123748"/>
                  </a:lnTo>
                  <a:lnTo>
                    <a:pt x="187312" y="123253"/>
                  </a:lnTo>
                  <a:lnTo>
                    <a:pt x="184797" y="121932"/>
                  </a:lnTo>
                  <a:lnTo>
                    <a:pt x="183578" y="119811"/>
                  </a:lnTo>
                  <a:lnTo>
                    <a:pt x="182613" y="118249"/>
                  </a:lnTo>
                  <a:lnTo>
                    <a:pt x="182181" y="114808"/>
                  </a:lnTo>
                  <a:lnTo>
                    <a:pt x="182130" y="61087"/>
                  </a:lnTo>
                  <a:lnTo>
                    <a:pt x="194995" y="49530"/>
                  </a:lnTo>
                  <a:lnTo>
                    <a:pt x="199313" y="49530"/>
                  </a:lnTo>
                  <a:lnTo>
                    <a:pt x="200875" y="50038"/>
                  </a:lnTo>
                  <a:lnTo>
                    <a:pt x="203644" y="52070"/>
                  </a:lnTo>
                  <a:lnTo>
                    <a:pt x="204622" y="53467"/>
                  </a:lnTo>
                  <a:lnTo>
                    <a:pt x="205206" y="55372"/>
                  </a:lnTo>
                  <a:lnTo>
                    <a:pt x="205790" y="57150"/>
                  </a:lnTo>
                  <a:lnTo>
                    <a:pt x="206019" y="61087"/>
                  </a:lnTo>
                  <a:lnTo>
                    <a:pt x="206006" y="114808"/>
                  </a:lnTo>
                  <a:lnTo>
                    <a:pt x="205498" y="118376"/>
                  </a:lnTo>
                  <a:lnTo>
                    <a:pt x="204343" y="120002"/>
                  </a:lnTo>
                  <a:lnTo>
                    <a:pt x="202730" y="122059"/>
                  </a:lnTo>
                  <a:lnTo>
                    <a:pt x="200317" y="123317"/>
                  </a:lnTo>
                  <a:lnTo>
                    <a:pt x="197091" y="123748"/>
                  </a:lnTo>
                  <a:lnTo>
                    <a:pt x="197091" y="127127"/>
                  </a:lnTo>
                  <a:lnTo>
                    <a:pt x="242874" y="127127"/>
                  </a:lnTo>
                  <a:lnTo>
                    <a:pt x="242874" y="123748"/>
                  </a:lnTo>
                  <a:close/>
                </a:path>
                <a:path w="657860" h="130175">
                  <a:moveTo>
                    <a:pt x="337058" y="83693"/>
                  </a:moveTo>
                  <a:lnTo>
                    <a:pt x="323189" y="46736"/>
                  </a:lnTo>
                  <a:lnTo>
                    <a:pt x="317512" y="43434"/>
                  </a:lnTo>
                  <a:lnTo>
                    <a:pt x="309664" y="38862"/>
                  </a:lnTo>
                  <a:lnTo>
                    <a:pt x="308698" y="38595"/>
                  </a:lnTo>
                  <a:lnTo>
                    <a:pt x="308698" y="65405"/>
                  </a:lnTo>
                  <a:lnTo>
                    <a:pt x="308571" y="88468"/>
                  </a:lnTo>
                  <a:lnTo>
                    <a:pt x="297395" y="123278"/>
                  </a:lnTo>
                  <a:lnTo>
                    <a:pt x="291541" y="123278"/>
                  </a:lnTo>
                  <a:lnTo>
                    <a:pt x="280758" y="98577"/>
                  </a:lnTo>
                  <a:lnTo>
                    <a:pt x="280758" y="82016"/>
                  </a:lnTo>
                  <a:lnTo>
                    <a:pt x="288785" y="44704"/>
                  </a:lnTo>
                  <a:lnTo>
                    <a:pt x="291604" y="43434"/>
                  </a:lnTo>
                  <a:lnTo>
                    <a:pt x="297599" y="43434"/>
                  </a:lnTo>
                  <a:lnTo>
                    <a:pt x="308698" y="65405"/>
                  </a:lnTo>
                  <a:lnTo>
                    <a:pt x="308698" y="38595"/>
                  </a:lnTo>
                  <a:lnTo>
                    <a:pt x="302361" y="36830"/>
                  </a:lnTo>
                  <a:lnTo>
                    <a:pt x="294500" y="36830"/>
                  </a:lnTo>
                  <a:lnTo>
                    <a:pt x="258724" y="58140"/>
                  </a:lnTo>
                  <a:lnTo>
                    <a:pt x="252399" y="83693"/>
                  </a:lnTo>
                  <a:lnTo>
                    <a:pt x="253085" y="92583"/>
                  </a:lnTo>
                  <a:lnTo>
                    <a:pt x="276758" y="126276"/>
                  </a:lnTo>
                  <a:lnTo>
                    <a:pt x="294792" y="129755"/>
                  </a:lnTo>
                  <a:lnTo>
                    <a:pt x="304609" y="128816"/>
                  </a:lnTo>
                  <a:lnTo>
                    <a:pt x="313309" y="125958"/>
                  </a:lnTo>
                  <a:lnTo>
                    <a:pt x="317576" y="123278"/>
                  </a:lnTo>
                  <a:lnTo>
                    <a:pt x="320878" y="121208"/>
                  </a:lnTo>
                  <a:lnTo>
                    <a:pt x="327342" y="114554"/>
                  </a:lnTo>
                  <a:lnTo>
                    <a:pt x="331609" y="107886"/>
                  </a:lnTo>
                  <a:lnTo>
                    <a:pt x="334657" y="100457"/>
                  </a:lnTo>
                  <a:lnTo>
                    <a:pt x="336486" y="92265"/>
                  </a:lnTo>
                  <a:lnTo>
                    <a:pt x="337058" y="83693"/>
                  </a:lnTo>
                  <a:close/>
                </a:path>
                <a:path w="657860" h="130175">
                  <a:moveTo>
                    <a:pt x="484111" y="115062"/>
                  </a:moveTo>
                  <a:lnTo>
                    <a:pt x="481215" y="112903"/>
                  </a:lnTo>
                  <a:lnTo>
                    <a:pt x="479475" y="115189"/>
                  </a:lnTo>
                  <a:lnTo>
                    <a:pt x="477774" y="116344"/>
                  </a:lnTo>
                  <a:lnTo>
                    <a:pt x="475259" y="116344"/>
                  </a:lnTo>
                  <a:lnTo>
                    <a:pt x="474522" y="116090"/>
                  </a:lnTo>
                  <a:lnTo>
                    <a:pt x="471944" y="77978"/>
                  </a:lnTo>
                  <a:lnTo>
                    <a:pt x="471830" y="60833"/>
                  </a:lnTo>
                  <a:lnTo>
                    <a:pt x="463372" y="43942"/>
                  </a:lnTo>
                  <a:lnTo>
                    <a:pt x="455904" y="38608"/>
                  </a:lnTo>
                  <a:lnTo>
                    <a:pt x="449122" y="36830"/>
                  </a:lnTo>
                  <a:lnTo>
                    <a:pt x="433476" y="36830"/>
                  </a:lnTo>
                  <a:lnTo>
                    <a:pt x="399224" y="57912"/>
                  </a:lnTo>
                  <a:lnTo>
                    <a:pt x="399224" y="65659"/>
                  </a:lnTo>
                  <a:lnTo>
                    <a:pt x="400596" y="68453"/>
                  </a:lnTo>
                  <a:lnTo>
                    <a:pt x="403326" y="70739"/>
                  </a:lnTo>
                  <a:lnTo>
                    <a:pt x="406069" y="73152"/>
                  </a:lnTo>
                  <a:lnTo>
                    <a:pt x="409460" y="74295"/>
                  </a:lnTo>
                  <a:lnTo>
                    <a:pt x="417322" y="74295"/>
                  </a:lnTo>
                  <a:lnTo>
                    <a:pt x="420395" y="73279"/>
                  </a:lnTo>
                  <a:lnTo>
                    <a:pt x="425094" y="68961"/>
                  </a:lnTo>
                  <a:lnTo>
                    <a:pt x="426262" y="66294"/>
                  </a:lnTo>
                  <a:lnTo>
                    <a:pt x="426262" y="60833"/>
                  </a:lnTo>
                  <a:lnTo>
                    <a:pt x="425043" y="58166"/>
                  </a:lnTo>
                  <a:lnTo>
                    <a:pt x="422592" y="55499"/>
                  </a:lnTo>
                  <a:lnTo>
                    <a:pt x="420789" y="53594"/>
                  </a:lnTo>
                  <a:lnTo>
                    <a:pt x="419950" y="52070"/>
                  </a:lnTo>
                  <a:lnTo>
                    <a:pt x="419887" y="49149"/>
                  </a:lnTo>
                  <a:lnTo>
                    <a:pt x="420725" y="47752"/>
                  </a:lnTo>
                  <a:lnTo>
                    <a:pt x="422402" y="46736"/>
                  </a:lnTo>
                  <a:lnTo>
                    <a:pt x="425107" y="44831"/>
                  </a:lnTo>
                  <a:lnTo>
                    <a:pt x="428548" y="43942"/>
                  </a:lnTo>
                  <a:lnTo>
                    <a:pt x="435317" y="43942"/>
                  </a:lnTo>
                  <a:lnTo>
                    <a:pt x="437629" y="44577"/>
                  </a:lnTo>
                  <a:lnTo>
                    <a:pt x="441756" y="47117"/>
                  </a:lnTo>
                  <a:lnTo>
                    <a:pt x="443153" y="48641"/>
                  </a:lnTo>
                  <a:lnTo>
                    <a:pt x="443890" y="50419"/>
                  </a:lnTo>
                  <a:lnTo>
                    <a:pt x="444627" y="52070"/>
                  </a:lnTo>
                  <a:lnTo>
                    <a:pt x="444931" y="55499"/>
                  </a:lnTo>
                  <a:lnTo>
                    <a:pt x="445008" y="71755"/>
                  </a:lnTo>
                  <a:lnTo>
                    <a:pt x="445008" y="77978"/>
                  </a:lnTo>
                  <a:lnTo>
                    <a:pt x="445008" y="107315"/>
                  </a:lnTo>
                  <a:lnTo>
                    <a:pt x="440753" y="110871"/>
                  </a:lnTo>
                  <a:lnTo>
                    <a:pt x="437019" y="112649"/>
                  </a:lnTo>
                  <a:lnTo>
                    <a:pt x="430898" y="112649"/>
                  </a:lnTo>
                  <a:lnTo>
                    <a:pt x="428650" y="111760"/>
                  </a:lnTo>
                  <a:lnTo>
                    <a:pt x="427037" y="110109"/>
                  </a:lnTo>
                  <a:lnTo>
                    <a:pt x="424916" y="107823"/>
                  </a:lnTo>
                  <a:lnTo>
                    <a:pt x="423849" y="105283"/>
                  </a:lnTo>
                  <a:lnTo>
                    <a:pt x="423849" y="99060"/>
                  </a:lnTo>
                  <a:lnTo>
                    <a:pt x="445008" y="77978"/>
                  </a:lnTo>
                  <a:lnTo>
                    <a:pt x="445008" y="71755"/>
                  </a:lnTo>
                  <a:lnTo>
                    <a:pt x="406273" y="93091"/>
                  </a:lnTo>
                  <a:lnTo>
                    <a:pt x="397395" y="104394"/>
                  </a:lnTo>
                  <a:lnTo>
                    <a:pt x="397421" y="116090"/>
                  </a:lnTo>
                  <a:lnTo>
                    <a:pt x="399097" y="120142"/>
                  </a:lnTo>
                  <a:lnTo>
                    <a:pt x="405917" y="126707"/>
                  </a:lnTo>
                  <a:lnTo>
                    <a:pt x="410197" y="128346"/>
                  </a:lnTo>
                  <a:lnTo>
                    <a:pt x="415353" y="128346"/>
                  </a:lnTo>
                  <a:lnTo>
                    <a:pt x="422122" y="127469"/>
                  </a:lnTo>
                  <a:lnTo>
                    <a:pt x="429323" y="124802"/>
                  </a:lnTo>
                  <a:lnTo>
                    <a:pt x="436956" y="120383"/>
                  </a:lnTo>
                  <a:lnTo>
                    <a:pt x="445008" y="114173"/>
                  </a:lnTo>
                  <a:lnTo>
                    <a:pt x="445643" y="118935"/>
                  </a:lnTo>
                  <a:lnTo>
                    <a:pt x="447421" y="122478"/>
                  </a:lnTo>
                  <a:lnTo>
                    <a:pt x="453212" y="127177"/>
                  </a:lnTo>
                  <a:lnTo>
                    <a:pt x="457238" y="128346"/>
                  </a:lnTo>
                  <a:lnTo>
                    <a:pt x="466763" y="128346"/>
                  </a:lnTo>
                  <a:lnTo>
                    <a:pt x="470674" y="127292"/>
                  </a:lnTo>
                  <a:lnTo>
                    <a:pt x="477558" y="123113"/>
                  </a:lnTo>
                  <a:lnTo>
                    <a:pt x="480898" y="119748"/>
                  </a:lnTo>
                  <a:lnTo>
                    <a:pt x="483222" y="116344"/>
                  </a:lnTo>
                  <a:lnTo>
                    <a:pt x="484111" y="115062"/>
                  </a:lnTo>
                  <a:close/>
                </a:path>
                <a:path w="657860" h="130175">
                  <a:moveTo>
                    <a:pt x="570839" y="45212"/>
                  </a:moveTo>
                  <a:lnTo>
                    <a:pt x="569760" y="42164"/>
                  </a:lnTo>
                  <a:lnTo>
                    <a:pt x="567601" y="40005"/>
                  </a:lnTo>
                  <a:lnTo>
                    <a:pt x="565442" y="37973"/>
                  </a:lnTo>
                  <a:lnTo>
                    <a:pt x="562559" y="36830"/>
                  </a:lnTo>
                  <a:lnTo>
                    <a:pt x="554774" y="36830"/>
                  </a:lnTo>
                  <a:lnTo>
                    <a:pt x="550430" y="38354"/>
                  </a:lnTo>
                  <a:lnTo>
                    <a:pt x="541413" y="44196"/>
                  </a:lnTo>
                  <a:lnTo>
                    <a:pt x="536168" y="50292"/>
                  </a:lnTo>
                  <a:lnTo>
                    <a:pt x="530174" y="59309"/>
                  </a:lnTo>
                  <a:lnTo>
                    <a:pt x="530174" y="39497"/>
                  </a:lnTo>
                  <a:lnTo>
                    <a:pt x="493280" y="39497"/>
                  </a:lnTo>
                  <a:lnTo>
                    <a:pt x="493280" y="42926"/>
                  </a:lnTo>
                  <a:lnTo>
                    <a:pt x="496379" y="43180"/>
                  </a:lnTo>
                  <a:lnTo>
                    <a:pt x="498525" y="43815"/>
                  </a:lnTo>
                  <a:lnTo>
                    <a:pt x="499757" y="44577"/>
                  </a:lnTo>
                  <a:lnTo>
                    <a:pt x="500976" y="45466"/>
                  </a:lnTo>
                  <a:lnTo>
                    <a:pt x="501916" y="46736"/>
                  </a:lnTo>
                  <a:lnTo>
                    <a:pt x="502551" y="48514"/>
                  </a:lnTo>
                  <a:lnTo>
                    <a:pt x="503072" y="49784"/>
                  </a:lnTo>
                  <a:lnTo>
                    <a:pt x="503326" y="53086"/>
                  </a:lnTo>
                  <a:lnTo>
                    <a:pt x="503326" y="114173"/>
                  </a:lnTo>
                  <a:lnTo>
                    <a:pt x="502640" y="118833"/>
                  </a:lnTo>
                  <a:lnTo>
                    <a:pt x="499872" y="122389"/>
                  </a:lnTo>
                  <a:lnTo>
                    <a:pt x="497217" y="123444"/>
                  </a:lnTo>
                  <a:lnTo>
                    <a:pt x="493280" y="123748"/>
                  </a:lnTo>
                  <a:lnTo>
                    <a:pt x="493280" y="127127"/>
                  </a:lnTo>
                  <a:lnTo>
                    <a:pt x="542048" y="127127"/>
                  </a:lnTo>
                  <a:lnTo>
                    <a:pt x="542048" y="123748"/>
                  </a:lnTo>
                  <a:lnTo>
                    <a:pt x="538454" y="123558"/>
                  </a:lnTo>
                  <a:lnTo>
                    <a:pt x="535889" y="123075"/>
                  </a:lnTo>
                  <a:lnTo>
                    <a:pt x="530174" y="78994"/>
                  </a:lnTo>
                  <a:lnTo>
                    <a:pt x="531202" y="72390"/>
                  </a:lnTo>
                  <a:lnTo>
                    <a:pt x="542696" y="55118"/>
                  </a:lnTo>
                  <a:lnTo>
                    <a:pt x="545401" y="55118"/>
                  </a:lnTo>
                  <a:lnTo>
                    <a:pt x="546138" y="55245"/>
                  </a:lnTo>
                  <a:lnTo>
                    <a:pt x="547243" y="55880"/>
                  </a:lnTo>
                  <a:lnTo>
                    <a:pt x="548716" y="57150"/>
                  </a:lnTo>
                  <a:lnTo>
                    <a:pt x="551230" y="59182"/>
                  </a:lnTo>
                  <a:lnTo>
                    <a:pt x="553745" y="61341"/>
                  </a:lnTo>
                  <a:lnTo>
                    <a:pt x="556704" y="62484"/>
                  </a:lnTo>
                  <a:lnTo>
                    <a:pt x="563079" y="62484"/>
                  </a:lnTo>
                  <a:lnTo>
                    <a:pt x="565607" y="61214"/>
                  </a:lnTo>
                  <a:lnTo>
                    <a:pt x="569785" y="56642"/>
                  </a:lnTo>
                  <a:lnTo>
                    <a:pt x="570268" y="55118"/>
                  </a:lnTo>
                  <a:lnTo>
                    <a:pt x="570839" y="53340"/>
                  </a:lnTo>
                  <a:lnTo>
                    <a:pt x="570839" y="45212"/>
                  </a:lnTo>
                  <a:close/>
                </a:path>
                <a:path w="657860" h="130175">
                  <a:moveTo>
                    <a:pt x="657580" y="80137"/>
                  </a:moveTo>
                  <a:lnTo>
                    <a:pt x="656983" y="73914"/>
                  </a:lnTo>
                  <a:lnTo>
                    <a:pt x="656615" y="70040"/>
                  </a:lnTo>
                  <a:lnTo>
                    <a:pt x="654481" y="61290"/>
                  </a:lnTo>
                  <a:lnTo>
                    <a:pt x="633831" y="38963"/>
                  </a:lnTo>
                  <a:lnTo>
                    <a:pt x="633831" y="63754"/>
                  </a:lnTo>
                  <a:lnTo>
                    <a:pt x="633831" y="73914"/>
                  </a:lnTo>
                  <a:lnTo>
                    <a:pt x="607555" y="73914"/>
                  </a:lnTo>
                  <a:lnTo>
                    <a:pt x="607555" y="60960"/>
                  </a:lnTo>
                  <a:lnTo>
                    <a:pt x="609460" y="53213"/>
                  </a:lnTo>
                  <a:lnTo>
                    <a:pt x="613257" y="47752"/>
                  </a:lnTo>
                  <a:lnTo>
                    <a:pt x="615378" y="44577"/>
                  </a:lnTo>
                  <a:lnTo>
                    <a:pt x="618121" y="42926"/>
                  </a:lnTo>
                  <a:lnTo>
                    <a:pt x="623722" y="42926"/>
                  </a:lnTo>
                  <a:lnTo>
                    <a:pt x="633831" y="63754"/>
                  </a:lnTo>
                  <a:lnTo>
                    <a:pt x="633831" y="38963"/>
                  </a:lnTo>
                  <a:lnTo>
                    <a:pt x="629539" y="37528"/>
                  </a:lnTo>
                  <a:lnTo>
                    <a:pt x="622909" y="36830"/>
                  </a:lnTo>
                  <a:lnTo>
                    <a:pt x="614959" y="37642"/>
                  </a:lnTo>
                  <a:lnTo>
                    <a:pt x="585114" y="65011"/>
                  </a:lnTo>
                  <a:lnTo>
                    <a:pt x="582066" y="84709"/>
                  </a:lnTo>
                  <a:lnTo>
                    <a:pt x="582574" y="93306"/>
                  </a:lnTo>
                  <a:lnTo>
                    <a:pt x="603135" y="126022"/>
                  </a:lnTo>
                  <a:lnTo>
                    <a:pt x="620788" y="129755"/>
                  </a:lnTo>
                  <a:lnTo>
                    <a:pt x="628573" y="129755"/>
                  </a:lnTo>
                  <a:lnTo>
                    <a:pt x="657580" y="103124"/>
                  </a:lnTo>
                  <a:lnTo>
                    <a:pt x="654304" y="101092"/>
                  </a:lnTo>
                  <a:lnTo>
                    <a:pt x="650697" y="106553"/>
                  </a:lnTo>
                  <a:lnTo>
                    <a:pt x="647319" y="110236"/>
                  </a:lnTo>
                  <a:lnTo>
                    <a:pt x="644156" y="112395"/>
                  </a:lnTo>
                  <a:lnTo>
                    <a:pt x="641007" y="114427"/>
                  </a:lnTo>
                  <a:lnTo>
                    <a:pt x="637501" y="115443"/>
                  </a:lnTo>
                  <a:lnTo>
                    <a:pt x="627392" y="115443"/>
                  </a:lnTo>
                  <a:lnTo>
                    <a:pt x="608037" y="80137"/>
                  </a:lnTo>
                  <a:lnTo>
                    <a:pt x="657580" y="80137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2704592" y="6615036"/>
            <a:ext cx="407670" cy="130175"/>
          </a:xfrm>
          <a:custGeom>
            <a:avLst/>
            <a:gdLst/>
            <a:ahLst/>
            <a:cxnLst/>
            <a:rect l="l" t="t" r="r" b="b"/>
            <a:pathLst>
              <a:path w="407669" h="130175">
                <a:moveTo>
                  <a:pt x="92075" y="123672"/>
                </a:moveTo>
                <a:lnTo>
                  <a:pt x="24130" y="123672"/>
                </a:lnTo>
                <a:lnTo>
                  <a:pt x="24130" y="127139"/>
                </a:lnTo>
                <a:lnTo>
                  <a:pt x="92075" y="127139"/>
                </a:lnTo>
                <a:lnTo>
                  <a:pt x="92075" y="123672"/>
                </a:lnTo>
                <a:close/>
              </a:path>
              <a:path w="407669" h="130175">
                <a:moveTo>
                  <a:pt x="73659" y="7315"/>
                </a:moveTo>
                <a:lnTo>
                  <a:pt x="42544" y="7315"/>
                </a:lnTo>
                <a:lnTo>
                  <a:pt x="42532" y="111886"/>
                </a:lnTo>
                <a:lnTo>
                  <a:pt x="42163" y="115696"/>
                </a:lnTo>
                <a:lnTo>
                  <a:pt x="41528" y="117195"/>
                </a:lnTo>
                <a:lnTo>
                  <a:pt x="40512" y="119329"/>
                </a:lnTo>
                <a:lnTo>
                  <a:pt x="39243" y="120827"/>
                </a:lnTo>
                <a:lnTo>
                  <a:pt x="37591" y="121704"/>
                </a:lnTo>
                <a:lnTo>
                  <a:pt x="35306" y="123012"/>
                </a:lnTo>
                <a:lnTo>
                  <a:pt x="32257" y="123672"/>
                </a:lnTo>
                <a:lnTo>
                  <a:pt x="84074" y="123672"/>
                </a:lnTo>
                <a:lnTo>
                  <a:pt x="81152" y="123062"/>
                </a:lnTo>
                <a:lnTo>
                  <a:pt x="76834" y="120624"/>
                </a:lnTo>
                <a:lnTo>
                  <a:pt x="75437" y="119202"/>
                </a:lnTo>
                <a:lnTo>
                  <a:pt x="73913" y="115950"/>
                </a:lnTo>
                <a:lnTo>
                  <a:pt x="73659" y="111886"/>
                </a:lnTo>
                <a:lnTo>
                  <a:pt x="73659" y="7315"/>
                </a:lnTo>
                <a:close/>
              </a:path>
              <a:path w="407669" h="130175">
                <a:moveTo>
                  <a:pt x="116458" y="0"/>
                </a:moveTo>
                <a:lnTo>
                  <a:pt x="0" y="0"/>
                </a:lnTo>
                <a:lnTo>
                  <a:pt x="0" y="34404"/>
                </a:lnTo>
                <a:lnTo>
                  <a:pt x="3556" y="34404"/>
                </a:lnTo>
                <a:lnTo>
                  <a:pt x="5080" y="25031"/>
                </a:lnTo>
                <a:lnTo>
                  <a:pt x="8508" y="17818"/>
                </a:lnTo>
                <a:lnTo>
                  <a:pt x="14096" y="12750"/>
                </a:lnTo>
                <a:lnTo>
                  <a:pt x="18033" y="9118"/>
                </a:lnTo>
                <a:lnTo>
                  <a:pt x="24383" y="7315"/>
                </a:lnTo>
                <a:lnTo>
                  <a:pt x="116458" y="7315"/>
                </a:lnTo>
                <a:lnTo>
                  <a:pt x="116458" y="0"/>
                </a:lnTo>
                <a:close/>
              </a:path>
              <a:path w="407669" h="130175">
                <a:moveTo>
                  <a:pt x="116458" y="7315"/>
                </a:moveTo>
                <a:lnTo>
                  <a:pt x="89281" y="7315"/>
                </a:lnTo>
                <a:lnTo>
                  <a:pt x="93599" y="7873"/>
                </a:lnTo>
                <a:lnTo>
                  <a:pt x="100330" y="11061"/>
                </a:lnTo>
                <a:lnTo>
                  <a:pt x="103758" y="13830"/>
                </a:lnTo>
                <a:lnTo>
                  <a:pt x="106171" y="17297"/>
                </a:lnTo>
                <a:lnTo>
                  <a:pt x="108712" y="20764"/>
                </a:lnTo>
                <a:lnTo>
                  <a:pt x="110997" y="26466"/>
                </a:lnTo>
                <a:lnTo>
                  <a:pt x="113030" y="34404"/>
                </a:lnTo>
                <a:lnTo>
                  <a:pt x="116458" y="34404"/>
                </a:lnTo>
                <a:lnTo>
                  <a:pt x="116458" y="7315"/>
                </a:lnTo>
                <a:close/>
              </a:path>
              <a:path w="407669" h="130175">
                <a:moveTo>
                  <a:pt x="195088" y="43967"/>
                </a:moveTo>
                <a:lnTo>
                  <a:pt x="167258" y="43967"/>
                </a:lnTo>
                <a:lnTo>
                  <a:pt x="169544" y="44615"/>
                </a:lnTo>
                <a:lnTo>
                  <a:pt x="173608" y="47180"/>
                </a:lnTo>
                <a:lnTo>
                  <a:pt x="175006" y="48679"/>
                </a:lnTo>
                <a:lnTo>
                  <a:pt x="176530" y="52108"/>
                </a:lnTo>
                <a:lnTo>
                  <a:pt x="176839" y="55498"/>
                </a:lnTo>
                <a:lnTo>
                  <a:pt x="176910" y="71729"/>
                </a:lnTo>
                <a:lnTo>
                  <a:pt x="163381" y="78054"/>
                </a:lnTo>
                <a:lnTo>
                  <a:pt x="152495" y="83715"/>
                </a:lnTo>
                <a:lnTo>
                  <a:pt x="144228" y="88713"/>
                </a:lnTo>
                <a:lnTo>
                  <a:pt x="138556" y="93052"/>
                </a:lnTo>
                <a:lnTo>
                  <a:pt x="132587" y="98399"/>
                </a:lnTo>
                <a:lnTo>
                  <a:pt x="129666" y="104419"/>
                </a:lnTo>
                <a:lnTo>
                  <a:pt x="129694" y="116103"/>
                </a:lnTo>
                <a:lnTo>
                  <a:pt x="131444" y="120154"/>
                </a:lnTo>
                <a:lnTo>
                  <a:pt x="134746" y="123431"/>
                </a:lnTo>
                <a:lnTo>
                  <a:pt x="138175" y="126720"/>
                </a:lnTo>
                <a:lnTo>
                  <a:pt x="142366" y="128358"/>
                </a:lnTo>
                <a:lnTo>
                  <a:pt x="147446" y="128358"/>
                </a:lnTo>
                <a:lnTo>
                  <a:pt x="154211" y="127473"/>
                </a:lnTo>
                <a:lnTo>
                  <a:pt x="161369" y="124817"/>
                </a:lnTo>
                <a:lnTo>
                  <a:pt x="168931" y="120391"/>
                </a:lnTo>
                <a:lnTo>
                  <a:pt x="176910" y="114198"/>
                </a:lnTo>
                <a:lnTo>
                  <a:pt x="204291" y="114198"/>
                </a:lnTo>
                <a:lnTo>
                  <a:pt x="203962" y="113309"/>
                </a:lnTo>
                <a:lnTo>
                  <a:pt x="203789" y="112610"/>
                </a:lnTo>
                <a:lnTo>
                  <a:pt x="162940" y="112610"/>
                </a:lnTo>
                <a:lnTo>
                  <a:pt x="160655" y="111759"/>
                </a:lnTo>
                <a:lnTo>
                  <a:pt x="159003" y="110070"/>
                </a:lnTo>
                <a:lnTo>
                  <a:pt x="156971" y="107886"/>
                </a:lnTo>
                <a:lnTo>
                  <a:pt x="155956" y="105359"/>
                </a:lnTo>
                <a:lnTo>
                  <a:pt x="155956" y="99047"/>
                </a:lnTo>
                <a:lnTo>
                  <a:pt x="157099" y="95630"/>
                </a:lnTo>
                <a:lnTo>
                  <a:pt x="163449" y="87198"/>
                </a:lnTo>
                <a:lnTo>
                  <a:pt x="169163" y="82448"/>
                </a:lnTo>
                <a:lnTo>
                  <a:pt x="176910" y="78003"/>
                </a:lnTo>
                <a:lnTo>
                  <a:pt x="203581" y="78003"/>
                </a:lnTo>
                <a:lnTo>
                  <a:pt x="203454" y="60782"/>
                </a:lnTo>
                <a:lnTo>
                  <a:pt x="203072" y="56260"/>
                </a:lnTo>
                <a:lnTo>
                  <a:pt x="200787" y="49504"/>
                </a:lnTo>
                <a:lnTo>
                  <a:pt x="197484" y="45681"/>
                </a:lnTo>
                <a:lnTo>
                  <a:pt x="195088" y="43967"/>
                </a:lnTo>
                <a:close/>
              </a:path>
              <a:path w="407669" h="130175">
                <a:moveTo>
                  <a:pt x="204291" y="114198"/>
                </a:moveTo>
                <a:lnTo>
                  <a:pt x="176910" y="114198"/>
                </a:lnTo>
                <a:lnTo>
                  <a:pt x="177545" y="118948"/>
                </a:lnTo>
                <a:lnTo>
                  <a:pt x="179196" y="122491"/>
                </a:lnTo>
                <a:lnTo>
                  <a:pt x="185038" y="127190"/>
                </a:lnTo>
                <a:lnTo>
                  <a:pt x="188975" y="128358"/>
                </a:lnTo>
                <a:lnTo>
                  <a:pt x="198374" y="128358"/>
                </a:lnTo>
                <a:lnTo>
                  <a:pt x="214775" y="116357"/>
                </a:lnTo>
                <a:lnTo>
                  <a:pt x="206756" y="116357"/>
                </a:lnTo>
                <a:lnTo>
                  <a:pt x="206120" y="116103"/>
                </a:lnTo>
                <a:lnTo>
                  <a:pt x="204850" y="115100"/>
                </a:lnTo>
                <a:lnTo>
                  <a:pt x="204343" y="114338"/>
                </a:lnTo>
                <a:lnTo>
                  <a:pt x="204291" y="114198"/>
                </a:lnTo>
                <a:close/>
              </a:path>
              <a:path w="407669" h="130175">
                <a:moveTo>
                  <a:pt x="212725" y="112890"/>
                </a:moveTo>
                <a:lnTo>
                  <a:pt x="210946" y="115201"/>
                </a:lnTo>
                <a:lnTo>
                  <a:pt x="209295" y="116357"/>
                </a:lnTo>
                <a:lnTo>
                  <a:pt x="214775" y="116357"/>
                </a:lnTo>
                <a:lnTo>
                  <a:pt x="215600" y="115201"/>
                </a:lnTo>
                <a:lnTo>
                  <a:pt x="212725" y="112890"/>
                </a:lnTo>
                <a:close/>
              </a:path>
              <a:path w="407669" h="130175">
                <a:moveTo>
                  <a:pt x="203581" y="78003"/>
                </a:moveTo>
                <a:lnTo>
                  <a:pt x="176910" y="78003"/>
                </a:lnTo>
                <a:lnTo>
                  <a:pt x="176910" y="107353"/>
                </a:lnTo>
                <a:lnTo>
                  <a:pt x="172593" y="110858"/>
                </a:lnTo>
                <a:lnTo>
                  <a:pt x="168909" y="112610"/>
                </a:lnTo>
                <a:lnTo>
                  <a:pt x="203789" y="112610"/>
                </a:lnTo>
                <a:lnTo>
                  <a:pt x="203681" y="111759"/>
                </a:lnTo>
                <a:lnTo>
                  <a:pt x="203581" y="78003"/>
                </a:lnTo>
                <a:close/>
              </a:path>
              <a:path w="407669" h="130175">
                <a:moveTo>
                  <a:pt x="180975" y="36842"/>
                </a:moveTo>
                <a:lnTo>
                  <a:pt x="165481" y="36842"/>
                </a:lnTo>
                <a:lnTo>
                  <a:pt x="158622" y="37934"/>
                </a:lnTo>
                <a:lnTo>
                  <a:pt x="145669" y="42316"/>
                </a:lnTo>
                <a:lnTo>
                  <a:pt x="140588" y="45453"/>
                </a:lnTo>
                <a:lnTo>
                  <a:pt x="137032" y="49555"/>
                </a:lnTo>
                <a:lnTo>
                  <a:pt x="133350" y="53644"/>
                </a:lnTo>
                <a:lnTo>
                  <a:pt x="131571" y="57937"/>
                </a:lnTo>
                <a:lnTo>
                  <a:pt x="131571" y="65633"/>
                </a:lnTo>
                <a:lnTo>
                  <a:pt x="132841" y="68414"/>
                </a:lnTo>
                <a:lnTo>
                  <a:pt x="135635" y="70789"/>
                </a:lnTo>
                <a:lnTo>
                  <a:pt x="138302" y="73164"/>
                </a:lnTo>
                <a:lnTo>
                  <a:pt x="141605" y="74345"/>
                </a:lnTo>
                <a:lnTo>
                  <a:pt x="149478" y="74345"/>
                </a:lnTo>
                <a:lnTo>
                  <a:pt x="152526" y="73266"/>
                </a:lnTo>
                <a:lnTo>
                  <a:pt x="157099" y="68960"/>
                </a:lnTo>
                <a:lnTo>
                  <a:pt x="158241" y="66344"/>
                </a:lnTo>
                <a:lnTo>
                  <a:pt x="158241" y="60782"/>
                </a:lnTo>
                <a:lnTo>
                  <a:pt x="157099" y="58191"/>
                </a:lnTo>
                <a:lnTo>
                  <a:pt x="154685" y="55498"/>
                </a:lnTo>
                <a:lnTo>
                  <a:pt x="152907" y="53568"/>
                </a:lnTo>
                <a:lnTo>
                  <a:pt x="152109" y="52108"/>
                </a:lnTo>
                <a:lnTo>
                  <a:pt x="152019" y="49123"/>
                </a:lnTo>
                <a:lnTo>
                  <a:pt x="152781" y="47815"/>
                </a:lnTo>
                <a:lnTo>
                  <a:pt x="157099" y="44881"/>
                </a:lnTo>
                <a:lnTo>
                  <a:pt x="160527" y="43967"/>
                </a:lnTo>
                <a:lnTo>
                  <a:pt x="195088" y="43967"/>
                </a:lnTo>
                <a:lnTo>
                  <a:pt x="192531" y="42138"/>
                </a:lnTo>
                <a:lnTo>
                  <a:pt x="187706" y="38607"/>
                </a:lnTo>
                <a:lnTo>
                  <a:pt x="180975" y="36842"/>
                </a:lnTo>
                <a:close/>
              </a:path>
              <a:path w="407669" h="130175">
                <a:moveTo>
                  <a:pt x="261365" y="0"/>
                </a:moveTo>
                <a:lnTo>
                  <a:pt x="224916" y="0"/>
                </a:lnTo>
                <a:lnTo>
                  <a:pt x="224916" y="3467"/>
                </a:lnTo>
                <a:lnTo>
                  <a:pt x="228853" y="3962"/>
                </a:lnTo>
                <a:lnTo>
                  <a:pt x="231520" y="5029"/>
                </a:lnTo>
                <a:lnTo>
                  <a:pt x="232790" y="6654"/>
                </a:lnTo>
                <a:lnTo>
                  <a:pt x="233933" y="8280"/>
                </a:lnTo>
                <a:lnTo>
                  <a:pt x="234569" y="12407"/>
                </a:lnTo>
                <a:lnTo>
                  <a:pt x="234569" y="114795"/>
                </a:lnTo>
                <a:lnTo>
                  <a:pt x="234069" y="118757"/>
                </a:lnTo>
                <a:lnTo>
                  <a:pt x="233945" y="118960"/>
                </a:lnTo>
                <a:lnTo>
                  <a:pt x="232918" y="120205"/>
                </a:lnTo>
                <a:lnTo>
                  <a:pt x="231394" y="122199"/>
                </a:lnTo>
                <a:lnTo>
                  <a:pt x="228726" y="123393"/>
                </a:lnTo>
                <a:lnTo>
                  <a:pt x="224916" y="123761"/>
                </a:lnTo>
                <a:lnTo>
                  <a:pt x="224916" y="127139"/>
                </a:lnTo>
                <a:lnTo>
                  <a:pt x="271144" y="127139"/>
                </a:lnTo>
                <a:lnTo>
                  <a:pt x="271144" y="123761"/>
                </a:lnTo>
                <a:lnTo>
                  <a:pt x="267207" y="123329"/>
                </a:lnTo>
                <a:lnTo>
                  <a:pt x="264540" y="122275"/>
                </a:lnTo>
                <a:lnTo>
                  <a:pt x="262000" y="118960"/>
                </a:lnTo>
                <a:lnTo>
                  <a:pt x="261365" y="114795"/>
                </a:lnTo>
                <a:lnTo>
                  <a:pt x="261365" y="92354"/>
                </a:lnTo>
                <a:lnTo>
                  <a:pt x="267081" y="86817"/>
                </a:lnTo>
                <a:lnTo>
                  <a:pt x="296965" y="86817"/>
                </a:lnTo>
                <a:lnTo>
                  <a:pt x="294752" y="83629"/>
                </a:lnTo>
                <a:lnTo>
                  <a:pt x="261365" y="83629"/>
                </a:lnTo>
                <a:lnTo>
                  <a:pt x="261365" y="0"/>
                </a:lnTo>
                <a:close/>
              </a:path>
              <a:path w="407669" h="130175">
                <a:moveTo>
                  <a:pt x="296965" y="86817"/>
                </a:moveTo>
                <a:lnTo>
                  <a:pt x="267081" y="86817"/>
                </a:lnTo>
                <a:lnTo>
                  <a:pt x="284860" y="112229"/>
                </a:lnTo>
                <a:lnTo>
                  <a:pt x="287527" y="116103"/>
                </a:lnTo>
                <a:lnTo>
                  <a:pt x="288797" y="118757"/>
                </a:lnTo>
                <a:lnTo>
                  <a:pt x="288797" y="121081"/>
                </a:lnTo>
                <a:lnTo>
                  <a:pt x="288416" y="121881"/>
                </a:lnTo>
                <a:lnTo>
                  <a:pt x="287400" y="122643"/>
                </a:lnTo>
                <a:lnTo>
                  <a:pt x="286512" y="123393"/>
                </a:lnTo>
                <a:lnTo>
                  <a:pt x="284988" y="123761"/>
                </a:lnTo>
                <a:lnTo>
                  <a:pt x="282956" y="123761"/>
                </a:lnTo>
                <a:lnTo>
                  <a:pt x="282956" y="127139"/>
                </a:lnTo>
                <a:lnTo>
                  <a:pt x="329183" y="127139"/>
                </a:lnTo>
                <a:lnTo>
                  <a:pt x="329183" y="123761"/>
                </a:lnTo>
                <a:lnTo>
                  <a:pt x="325881" y="123507"/>
                </a:lnTo>
                <a:lnTo>
                  <a:pt x="323088" y="122326"/>
                </a:lnTo>
                <a:lnTo>
                  <a:pt x="305815" y="99567"/>
                </a:lnTo>
                <a:lnTo>
                  <a:pt x="296965" y="86817"/>
                </a:lnTo>
                <a:close/>
              </a:path>
              <a:path w="407669" h="130175">
                <a:moveTo>
                  <a:pt x="321437" y="39471"/>
                </a:moveTo>
                <a:lnTo>
                  <a:pt x="281431" y="39471"/>
                </a:lnTo>
                <a:lnTo>
                  <a:pt x="281431" y="42938"/>
                </a:lnTo>
                <a:lnTo>
                  <a:pt x="285495" y="43446"/>
                </a:lnTo>
                <a:lnTo>
                  <a:pt x="288163" y="44259"/>
                </a:lnTo>
                <a:lnTo>
                  <a:pt x="290956" y="46507"/>
                </a:lnTo>
                <a:lnTo>
                  <a:pt x="291719" y="47904"/>
                </a:lnTo>
                <a:lnTo>
                  <a:pt x="291719" y="51282"/>
                </a:lnTo>
                <a:lnTo>
                  <a:pt x="291210" y="53035"/>
                </a:lnTo>
                <a:lnTo>
                  <a:pt x="290068" y="54851"/>
                </a:lnTo>
                <a:lnTo>
                  <a:pt x="289051" y="56667"/>
                </a:lnTo>
                <a:lnTo>
                  <a:pt x="286384" y="59601"/>
                </a:lnTo>
                <a:lnTo>
                  <a:pt x="282194" y="63665"/>
                </a:lnTo>
                <a:lnTo>
                  <a:pt x="261365" y="83629"/>
                </a:lnTo>
                <a:lnTo>
                  <a:pt x="294752" y="83629"/>
                </a:lnTo>
                <a:lnTo>
                  <a:pt x="284860" y="69380"/>
                </a:lnTo>
                <a:lnTo>
                  <a:pt x="294513" y="60007"/>
                </a:lnTo>
                <a:lnTo>
                  <a:pt x="302894" y="52006"/>
                </a:lnTo>
                <a:lnTo>
                  <a:pt x="308482" y="47205"/>
                </a:lnTo>
                <a:lnTo>
                  <a:pt x="314325" y="44018"/>
                </a:lnTo>
                <a:lnTo>
                  <a:pt x="317626" y="43129"/>
                </a:lnTo>
                <a:lnTo>
                  <a:pt x="321437" y="42938"/>
                </a:lnTo>
                <a:lnTo>
                  <a:pt x="321437" y="39471"/>
                </a:lnTo>
                <a:close/>
              </a:path>
              <a:path w="407669" h="130175">
                <a:moveTo>
                  <a:pt x="373125" y="36842"/>
                </a:moveTo>
                <a:lnTo>
                  <a:pt x="339459" y="56908"/>
                </a:lnTo>
                <a:lnTo>
                  <a:pt x="332613" y="84759"/>
                </a:lnTo>
                <a:lnTo>
                  <a:pt x="333134" y="93350"/>
                </a:lnTo>
                <a:lnTo>
                  <a:pt x="353536" y="126015"/>
                </a:lnTo>
                <a:lnTo>
                  <a:pt x="370966" y="129768"/>
                </a:lnTo>
                <a:lnTo>
                  <a:pt x="378713" y="129768"/>
                </a:lnTo>
                <a:lnTo>
                  <a:pt x="385571" y="127749"/>
                </a:lnTo>
                <a:lnTo>
                  <a:pt x="391413" y="123710"/>
                </a:lnTo>
                <a:lnTo>
                  <a:pt x="395700" y="120160"/>
                </a:lnTo>
                <a:lnTo>
                  <a:pt x="399824" y="115506"/>
                </a:lnTo>
                <a:lnTo>
                  <a:pt x="377570" y="115506"/>
                </a:lnTo>
                <a:lnTo>
                  <a:pt x="372237" y="112915"/>
                </a:lnTo>
                <a:lnTo>
                  <a:pt x="358394" y="80162"/>
                </a:lnTo>
                <a:lnTo>
                  <a:pt x="407415" y="80162"/>
                </a:lnTo>
                <a:lnTo>
                  <a:pt x="406822" y="73888"/>
                </a:lnTo>
                <a:lnTo>
                  <a:pt x="357885" y="73888"/>
                </a:lnTo>
                <a:lnTo>
                  <a:pt x="357885" y="60909"/>
                </a:lnTo>
                <a:lnTo>
                  <a:pt x="359790" y="53289"/>
                </a:lnTo>
                <a:lnTo>
                  <a:pt x="363600" y="47726"/>
                </a:lnTo>
                <a:lnTo>
                  <a:pt x="365632" y="44538"/>
                </a:lnTo>
                <a:lnTo>
                  <a:pt x="368426" y="42938"/>
                </a:lnTo>
                <a:lnTo>
                  <a:pt x="391403" y="42938"/>
                </a:lnTo>
                <a:lnTo>
                  <a:pt x="385794" y="39574"/>
                </a:lnTo>
                <a:lnTo>
                  <a:pt x="379674" y="37525"/>
                </a:lnTo>
                <a:lnTo>
                  <a:pt x="373125" y="36842"/>
                </a:lnTo>
                <a:close/>
              </a:path>
              <a:path w="407669" h="130175">
                <a:moveTo>
                  <a:pt x="404240" y="101079"/>
                </a:moveTo>
                <a:lnTo>
                  <a:pt x="387603" y="115506"/>
                </a:lnTo>
                <a:lnTo>
                  <a:pt x="399824" y="115506"/>
                </a:lnTo>
                <a:lnTo>
                  <a:pt x="403701" y="109873"/>
                </a:lnTo>
                <a:lnTo>
                  <a:pt x="407415" y="103136"/>
                </a:lnTo>
                <a:lnTo>
                  <a:pt x="404240" y="101079"/>
                </a:lnTo>
                <a:close/>
              </a:path>
              <a:path w="407669" h="130175">
                <a:moveTo>
                  <a:pt x="391403" y="42938"/>
                </a:moveTo>
                <a:lnTo>
                  <a:pt x="373888" y="42938"/>
                </a:lnTo>
                <a:lnTo>
                  <a:pt x="375665" y="43497"/>
                </a:lnTo>
                <a:lnTo>
                  <a:pt x="377063" y="44627"/>
                </a:lnTo>
                <a:lnTo>
                  <a:pt x="379349" y="46570"/>
                </a:lnTo>
                <a:lnTo>
                  <a:pt x="381126" y="49415"/>
                </a:lnTo>
                <a:lnTo>
                  <a:pt x="383413" y="56908"/>
                </a:lnTo>
                <a:lnTo>
                  <a:pt x="383920" y="63817"/>
                </a:lnTo>
                <a:lnTo>
                  <a:pt x="383920" y="73888"/>
                </a:lnTo>
                <a:lnTo>
                  <a:pt x="406822" y="73888"/>
                </a:lnTo>
                <a:lnTo>
                  <a:pt x="391485" y="42988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66491" y="6651879"/>
            <a:ext cx="85933" cy="915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549744" y="6612039"/>
            <a:ext cx="2536190" cy="400685"/>
            <a:chOff x="549744" y="6612039"/>
            <a:chExt cx="2536190" cy="400685"/>
          </a:xfrm>
        </p:grpSpPr>
        <p:sp>
          <p:nvSpPr>
            <p:cNvPr id="32" name="object 32"/>
            <p:cNvSpPr/>
            <p:nvPr/>
          </p:nvSpPr>
          <p:spPr>
            <a:xfrm>
              <a:off x="2165476" y="6612039"/>
              <a:ext cx="471170" cy="171450"/>
            </a:xfrm>
            <a:custGeom>
              <a:avLst/>
              <a:gdLst/>
              <a:ahLst/>
              <a:cxnLst/>
              <a:rect l="l" t="t" r="r" b="b"/>
              <a:pathLst>
                <a:path w="471169" h="171450">
                  <a:moveTo>
                    <a:pt x="51435" y="39839"/>
                  </a:moveTo>
                  <a:lnTo>
                    <a:pt x="42164" y="39839"/>
                  </a:lnTo>
                  <a:lnTo>
                    <a:pt x="32353" y="40866"/>
                  </a:lnTo>
                  <a:lnTo>
                    <a:pt x="2412" y="70926"/>
                  </a:lnTo>
                  <a:lnTo>
                    <a:pt x="0" y="87756"/>
                  </a:lnTo>
                  <a:lnTo>
                    <a:pt x="666" y="96702"/>
                  </a:lnTo>
                  <a:lnTo>
                    <a:pt x="23145" y="129460"/>
                  </a:lnTo>
                  <a:lnTo>
                    <a:pt x="39243" y="132765"/>
                  </a:lnTo>
                  <a:lnTo>
                    <a:pt x="46355" y="132765"/>
                  </a:lnTo>
                  <a:lnTo>
                    <a:pt x="53086" y="130873"/>
                  </a:lnTo>
                  <a:lnTo>
                    <a:pt x="65531" y="123304"/>
                  </a:lnTo>
                  <a:lnTo>
                    <a:pt x="70572" y="117855"/>
                  </a:lnTo>
                  <a:lnTo>
                    <a:pt x="48514" y="117855"/>
                  </a:lnTo>
                  <a:lnTo>
                    <a:pt x="44323" y="116509"/>
                  </a:lnTo>
                  <a:lnTo>
                    <a:pt x="25781" y="81572"/>
                  </a:lnTo>
                  <a:lnTo>
                    <a:pt x="25806" y="63258"/>
                  </a:lnTo>
                  <a:lnTo>
                    <a:pt x="27431" y="56006"/>
                  </a:lnTo>
                  <a:lnTo>
                    <a:pt x="30734" y="51193"/>
                  </a:lnTo>
                  <a:lnTo>
                    <a:pt x="32893" y="48005"/>
                  </a:lnTo>
                  <a:lnTo>
                    <a:pt x="35560" y="46405"/>
                  </a:lnTo>
                  <a:lnTo>
                    <a:pt x="63793" y="46405"/>
                  </a:lnTo>
                  <a:lnTo>
                    <a:pt x="58674" y="42125"/>
                  </a:lnTo>
                  <a:lnTo>
                    <a:pt x="51435" y="39839"/>
                  </a:lnTo>
                  <a:close/>
                </a:path>
                <a:path w="471169" h="171450">
                  <a:moveTo>
                    <a:pt x="72136" y="107543"/>
                  </a:moveTo>
                  <a:lnTo>
                    <a:pt x="68199" y="111544"/>
                  </a:lnTo>
                  <a:lnTo>
                    <a:pt x="64897" y="114261"/>
                  </a:lnTo>
                  <a:lnTo>
                    <a:pt x="59309" y="117132"/>
                  </a:lnTo>
                  <a:lnTo>
                    <a:pt x="56387" y="117855"/>
                  </a:lnTo>
                  <a:lnTo>
                    <a:pt x="70572" y="117855"/>
                  </a:lnTo>
                  <a:lnTo>
                    <a:pt x="70866" y="117538"/>
                  </a:lnTo>
                  <a:lnTo>
                    <a:pt x="75056" y="109791"/>
                  </a:lnTo>
                  <a:lnTo>
                    <a:pt x="72136" y="107543"/>
                  </a:lnTo>
                  <a:close/>
                </a:path>
                <a:path w="471169" h="171450">
                  <a:moveTo>
                    <a:pt x="63793" y="46405"/>
                  </a:moveTo>
                  <a:lnTo>
                    <a:pt x="40640" y="46405"/>
                  </a:lnTo>
                  <a:lnTo>
                    <a:pt x="42291" y="47193"/>
                  </a:lnTo>
                  <a:lnTo>
                    <a:pt x="43815" y="48755"/>
                  </a:lnTo>
                  <a:lnTo>
                    <a:pt x="45212" y="50317"/>
                  </a:lnTo>
                  <a:lnTo>
                    <a:pt x="46100" y="53060"/>
                  </a:lnTo>
                  <a:lnTo>
                    <a:pt x="47117" y="63258"/>
                  </a:lnTo>
                  <a:lnTo>
                    <a:pt x="48641" y="67602"/>
                  </a:lnTo>
                  <a:lnTo>
                    <a:pt x="51054" y="70040"/>
                  </a:lnTo>
                  <a:lnTo>
                    <a:pt x="53593" y="72478"/>
                  </a:lnTo>
                  <a:lnTo>
                    <a:pt x="56642" y="73685"/>
                  </a:lnTo>
                  <a:lnTo>
                    <a:pt x="64008" y="73685"/>
                  </a:lnTo>
                  <a:lnTo>
                    <a:pt x="66802" y="72631"/>
                  </a:lnTo>
                  <a:lnTo>
                    <a:pt x="69087" y="70497"/>
                  </a:lnTo>
                  <a:lnTo>
                    <a:pt x="71247" y="68376"/>
                  </a:lnTo>
                  <a:lnTo>
                    <a:pt x="72390" y="65531"/>
                  </a:lnTo>
                  <a:lnTo>
                    <a:pt x="72334" y="56248"/>
                  </a:lnTo>
                  <a:lnTo>
                    <a:pt x="69596" y="51257"/>
                  </a:lnTo>
                  <a:lnTo>
                    <a:pt x="63793" y="46405"/>
                  </a:lnTo>
                  <a:close/>
                </a:path>
                <a:path w="471169" h="171450">
                  <a:moveTo>
                    <a:pt x="121031" y="2997"/>
                  </a:moveTo>
                  <a:lnTo>
                    <a:pt x="84581" y="2997"/>
                  </a:lnTo>
                  <a:lnTo>
                    <a:pt x="84581" y="6464"/>
                  </a:lnTo>
                  <a:lnTo>
                    <a:pt x="88518" y="6959"/>
                  </a:lnTo>
                  <a:lnTo>
                    <a:pt x="91059" y="8026"/>
                  </a:lnTo>
                  <a:lnTo>
                    <a:pt x="93599" y="11277"/>
                  </a:lnTo>
                  <a:lnTo>
                    <a:pt x="94234" y="15405"/>
                  </a:lnTo>
                  <a:lnTo>
                    <a:pt x="94234" y="117792"/>
                  </a:lnTo>
                  <a:lnTo>
                    <a:pt x="93725" y="121818"/>
                  </a:lnTo>
                  <a:lnTo>
                    <a:pt x="90931" y="125196"/>
                  </a:lnTo>
                  <a:lnTo>
                    <a:pt x="88265" y="126390"/>
                  </a:lnTo>
                  <a:lnTo>
                    <a:pt x="84581" y="126758"/>
                  </a:lnTo>
                  <a:lnTo>
                    <a:pt x="84581" y="130136"/>
                  </a:lnTo>
                  <a:lnTo>
                    <a:pt x="129921" y="130136"/>
                  </a:lnTo>
                  <a:lnTo>
                    <a:pt x="129921" y="126758"/>
                  </a:lnTo>
                  <a:lnTo>
                    <a:pt x="126111" y="126263"/>
                  </a:lnTo>
                  <a:lnTo>
                    <a:pt x="123571" y="124942"/>
                  </a:lnTo>
                  <a:lnTo>
                    <a:pt x="122428" y="122821"/>
                  </a:lnTo>
                  <a:lnTo>
                    <a:pt x="121412" y="121259"/>
                  </a:lnTo>
                  <a:lnTo>
                    <a:pt x="121074" y="117792"/>
                  </a:lnTo>
                  <a:lnTo>
                    <a:pt x="121031" y="64122"/>
                  </a:lnTo>
                  <a:lnTo>
                    <a:pt x="123867" y="59766"/>
                  </a:lnTo>
                  <a:lnTo>
                    <a:pt x="126365" y="56794"/>
                  </a:lnTo>
                  <a:lnTo>
                    <a:pt x="130690" y="53720"/>
                  </a:lnTo>
                  <a:lnTo>
                    <a:pt x="121031" y="53720"/>
                  </a:lnTo>
                  <a:lnTo>
                    <a:pt x="121031" y="2997"/>
                  </a:lnTo>
                  <a:close/>
                </a:path>
                <a:path w="471169" h="171450">
                  <a:moveTo>
                    <a:pt x="168626" y="52501"/>
                  </a:moveTo>
                  <a:lnTo>
                    <a:pt x="138049" y="52501"/>
                  </a:lnTo>
                  <a:lnTo>
                    <a:pt x="139573" y="53022"/>
                  </a:lnTo>
                  <a:lnTo>
                    <a:pt x="140970" y="54051"/>
                  </a:lnTo>
                  <a:lnTo>
                    <a:pt x="144617" y="64122"/>
                  </a:lnTo>
                  <a:lnTo>
                    <a:pt x="144604" y="117792"/>
                  </a:lnTo>
                  <a:lnTo>
                    <a:pt x="135762" y="126758"/>
                  </a:lnTo>
                  <a:lnTo>
                    <a:pt x="135762" y="130136"/>
                  </a:lnTo>
                  <a:lnTo>
                    <a:pt x="181102" y="130136"/>
                  </a:lnTo>
                  <a:lnTo>
                    <a:pt x="181102" y="126758"/>
                  </a:lnTo>
                  <a:lnTo>
                    <a:pt x="177292" y="126326"/>
                  </a:lnTo>
                  <a:lnTo>
                    <a:pt x="174625" y="125272"/>
                  </a:lnTo>
                  <a:lnTo>
                    <a:pt x="172085" y="121958"/>
                  </a:lnTo>
                  <a:lnTo>
                    <a:pt x="171450" y="117792"/>
                  </a:lnTo>
                  <a:lnTo>
                    <a:pt x="171450" y="66878"/>
                  </a:lnTo>
                  <a:lnTo>
                    <a:pt x="170815" y="59766"/>
                  </a:lnTo>
                  <a:lnTo>
                    <a:pt x="168626" y="52501"/>
                  </a:lnTo>
                  <a:close/>
                </a:path>
                <a:path w="471169" h="171450">
                  <a:moveTo>
                    <a:pt x="152781" y="39839"/>
                  </a:moveTo>
                  <a:lnTo>
                    <a:pt x="142748" y="39839"/>
                  </a:lnTo>
                  <a:lnTo>
                    <a:pt x="138556" y="40893"/>
                  </a:lnTo>
                  <a:lnTo>
                    <a:pt x="130429" y="45072"/>
                  </a:lnTo>
                  <a:lnTo>
                    <a:pt x="125856" y="48653"/>
                  </a:lnTo>
                  <a:lnTo>
                    <a:pt x="121031" y="53720"/>
                  </a:lnTo>
                  <a:lnTo>
                    <a:pt x="130690" y="53720"/>
                  </a:lnTo>
                  <a:lnTo>
                    <a:pt x="131191" y="53365"/>
                  </a:lnTo>
                  <a:lnTo>
                    <a:pt x="133731" y="52501"/>
                  </a:lnTo>
                  <a:lnTo>
                    <a:pt x="168626" y="52501"/>
                  </a:lnTo>
                  <a:lnTo>
                    <a:pt x="168275" y="51333"/>
                  </a:lnTo>
                  <a:lnTo>
                    <a:pt x="165608" y="47663"/>
                  </a:lnTo>
                  <a:lnTo>
                    <a:pt x="161544" y="44526"/>
                  </a:lnTo>
                  <a:lnTo>
                    <a:pt x="157606" y="41401"/>
                  </a:lnTo>
                  <a:lnTo>
                    <a:pt x="152781" y="39839"/>
                  </a:lnTo>
                  <a:close/>
                </a:path>
                <a:path w="471169" h="171450">
                  <a:moveTo>
                    <a:pt x="216789" y="0"/>
                  </a:moveTo>
                  <a:lnTo>
                    <a:pt x="208534" y="0"/>
                  </a:lnTo>
                  <a:lnTo>
                    <a:pt x="205105" y="1422"/>
                  </a:lnTo>
                  <a:lnTo>
                    <a:pt x="202184" y="4267"/>
                  </a:lnTo>
                  <a:lnTo>
                    <a:pt x="199390" y="7099"/>
                  </a:lnTo>
                  <a:lnTo>
                    <a:pt x="197866" y="10528"/>
                  </a:lnTo>
                  <a:lnTo>
                    <a:pt x="197866" y="18529"/>
                  </a:lnTo>
                  <a:lnTo>
                    <a:pt x="199390" y="21932"/>
                  </a:lnTo>
                  <a:lnTo>
                    <a:pt x="202184" y="24752"/>
                  </a:lnTo>
                  <a:lnTo>
                    <a:pt x="205105" y="27558"/>
                  </a:lnTo>
                  <a:lnTo>
                    <a:pt x="208534" y="28968"/>
                  </a:lnTo>
                  <a:lnTo>
                    <a:pt x="216789" y="28968"/>
                  </a:lnTo>
                  <a:lnTo>
                    <a:pt x="220218" y="27558"/>
                  </a:lnTo>
                  <a:lnTo>
                    <a:pt x="226060" y="21932"/>
                  </a:lnTo>
                  <a:lnTo>
                    <a:pt x="227456" y="18529"/>
                  </a:lnTo>
                  <a:lnTo>
                    <a:pt x="227456" y="10528"/>
                  </a:lnTo>
                  <a:lnTo>
                    <a:pt x="226060" y="7099"/>
                  </a:lnTo>
                  <a:lnTo>
                    <a:pt x="223139" y="4267"/>
                  </a:lnTo>
                  <a:lnTo>
                    <a:pt x="220345" y="1422"/>
                  </a:lnTo>
                  <a:lnTo>
                    <a:pt x="216789" y="0"/>
                  </a:lnTo>
                  <a:close/>
                </a:path>
                <a:path w="471169" h="171450">
                  <a:moveTo>
                    <a:pt x="226060" y="42468"/>
                  </a:moveTo>
                  <a:lnTo>
                    <a:pt x="188595" y="42468"/>
                  </a:lnTo>
                  <a:lnTo>
                    <a:pt x="188595" y="45935"/>
                  </a:lnTo>
                  <a:lnTo>
                    <a:pt x="192786" y="46189"/>
                  </a:lnTo>
                  <a:lnTo>
                    <a:pt x="195580" y="47167"/>
                  </a:lnTo>
                  <a:lnTo>
                    <a:pt x="197104" y="48894"/>
                  </a:lnTo>
                  <a:lnTo>
                    <a:pt x="198500" y="50609"/>
                  </a:lnTo>
                  <a:lnTo>
                    <a:pt x="199262" y="54559"/>
                  </a:lnTo>
                  <a:lnTo>
                    <a:pt x="199262" y="118135"/>
                  </a:lnTo>
                  <a:lnTo>
                    <a:pt x="198628" y="121945"/>
                  </a:lnTo>
                  <a:lnTo>
                    <a:pt x="195453" y="125514"/>
                  </a:lnTo>
                  <a:lnTo>
                    <a:pt x="192531" y="126631"/>
                  </a:lnTo>
                  <a:lnTo>
                    <a:pt x="188595" y="126758"/>
                  </a:lnTo>
                  <a:lnTo>
                    <a:pt x="188595" y="130136"/>
                  </a:lnTo>
                  <a:lnTo>
                    <a:pt x="236855" y="130136"/>
                  </a:lnTo>
                  <a:lnTo>
                    <a:pt x="236855" y="126758"/>
                  </a:lnTo>
                  <a:lnTo>
                    <a:pt x="232537" y="126504"/>
                  </a:lnTo>
                  <a:lnTo>
                    <a:pt x="229731" y="125514"/>
                  </a:lnTo>
                  <a:lnTo>
                    <a:pt x="228219" y="123812"/>
                  </a:lnTo>
                  <a:lnTo>
                    <a:pt x="226822" y="122085"/>
                  </a:lnTo>
                  <a:lnTo>
                    <a:pt x="226060" y="118135"/>
                  </a:lnTo>
                  <a:lnTo>
                    <a:pt x="226060" y="42468"/>
                  </a:lnTo>
                  <a:close/>
                </a:path>
                <a:path w="471169" h="171450">
                  <a:moveTo>
                    <a:pt x="280670" y="42468"/>
                  </a:moveTo>
                  <a:lnTo>
                    <a:pt x="243078" y="42468"/>
                  </a:lnTo>
                  <a:lnTo>
                    <a:pt x="243078" y="45935"/>
                  </a:lnTo>
                  <a:lnTo>
                    <a:pt x="247396" y="46189"/>
                  </a:lnTo>
                  <a:lnTo>
                    <a:pt x="250190" y="47167"/>
                  </a:lnTo>
                  <a:lnTo>
                    <a:pt x="251587" y="48894"/>
                  </a:lnTo>
                  <a:lnTo>
                    <a:pt x="253111" y="50609"/>
                  </a:lnTo>
                  <a:lnTo>
                    <a:pt x="253765" y="54000"/>
                  </a:lnTo>
                  <a:lnTo>
                    <a:pt x="253873" y="159296"/>
                  </a:lnTo>
                  <a:lnTo>
                    <a:pt x="243078" y="167728"/>
                  </a:lnTo>
                  <a:lnTo>
                    <a:pt x="243078" y="171208"/>
                  </a:lnTo>
                  <a:lnTo>
                    <a:pt x="294131" y="171208"/>
                  </a:lnTo>
                  <a:lnTo>
                    <a:pt x="294131" y="167728"/>
                  </a:lnTo>
                  <a:lnTo>
                    <a:pt x="289687" y="167728"/>
                  </a:lnTo>
                  <a:lnTo>
                    <a:pt x="286639" y="167360"/>
                  </a:lnTo>
                  <a:lnTo>
                    <a:pt x="280670" y="121234"/>
                  </a:lnTo>
                  <a:lnTo>
                    <a:pt x="288964" y="121234"/>
                  </a:lnTo>
                  <a:lnTo>
                    <a:pt x="286131" y="119379"/>
                  </a:lnTo>
                  <a:lnTo>
                    <a:pt x="280670" y="111759"/>
                  </a:lnTo>
                  <a:lnTo>
                    <a:pt x="280670" y="64973"/>
                  </a:lnTo>
                  <a:lnTo>
                    <a:pt x="284734" y="55841"/>
                  </a:lnTo>
                  <a:lnTo>
                    <a:pt x="286888" y="54000"/>
                  </a:lnTo>
                  <a:lnTo>
                    <a:pt x="280670" y="54000"/>
                  </a:lnTo>
                  <a:lnTo>
                    <a:pt x="280670" y="42468"/>
                  </a:lnTo>
                  <a:close/>
                </a:path>
                <a:path w="471169" h="171450">
                  <a:moveTo>
                    <a:pt x="288964" y="121234"/>
                  </a:moveTo>
                  <a:lnTo>
                    <a:pt x="280670" y="121234"/>
                  </a:lnTo>
                  <a:lnTo>
                    <a:pt x="284099" y="125171"/>
                  </a:lnTo>
                  <a:lnTo>
                    <a:pt x="287528" y="127952"/>
                  </a:lnTo>
                  <a:lnTo>
                    <a:pt x="294894" y="131698"/>
                  </a:lnTo>
                  <a:lnTo>
                    <a:pt x="299466" y="132765"/>
                  </a:lnTo>
                  <a:lnTo>
                    <a:pt x="311150" y="132765"/>
                  </a:lnTo>
                  <a:lnTo>
                    <a:pt x="317373" y="130835"/>
                  </a:lnTo>
                  <a:lnTo>
                    <a:pt x="328222" y="123202"/>
                  </a:lnTo>
                  <a:lnTo>
                    <a:pt x="291973" y="123202"/>
                  </a:lnTo>
                  <a:lnTo>
                    <a:pt x="288964" y="121234"/>
                  </a:lnTo>
                  <a:close/>
                </a:path>
                <a:path w="471169" h="171450">
                  <a:moveTo>
                    <a:pt x="329604" y="51282"/>
                  </a:moveTo>
                  <a:lnTo>
                    <a:pt x="300609" y="51282"/>
                  </a:lnTo>
                  <a:lnTo>
                    <a:pt x="303784" y="53124"/>
                  </a:lnTo>
                  <a:lnTo>
                    <a:pt x="306197" y="56819"/>
                  </a:lnTo>
                  <a:lnTo>
                    <a:pt x="308604" y="61887"/>
                  </a:lnTo>
                  <a:lnTo>
                    <a:pt x="310308" y="68746"/>
                  </a:lnTo>
                  <a:lnTo>
                    <a:pt x="311322" y="77399"/>
                  </a:lnTo>
                  <a:lnTo>
                    <a:pt x="311658" y="87845"/>
                  </a:lnTo>
                  <a:lnTo>
                    <a:pt x="311348" y="98021"/>
                  </a:lnTo>
                  <a:lnTo>
                    <a:pt x="301625" y="123202"/>
                  </a:lnTo>
                  <a:lnTo>
                    <a:pt x="328222" y="123202"/>
                  </a:lnTo>
                  <a:lnTo>
                    <a:pt x="332613" y="117551"/>
                  </a:lnTo>
                  <a:lnTo>
                    <a:pt x="335406" y="110210"/>
                  </a:lnTo>
                  <a:lnTo>
                    <a:pt x="338328" y="102869"/>
                  </a:lnTo>
                  <a:lnTo>
                    <a:pt x="339852" y="94754"/>
                  </a:lnTo>
                  <a:lnTo>
                    <a:pt x="339809" y="77399"/>
                  </a:lnTo>
                  <a:lnTo>
                    <a:pt x="338455" y="69926"/>
                  </a:lnTo>
                  <a:lnTo>
                    <a:pt x="335661" y="62763"/>
                  </a:lnTo>
                  <a:lnTo>
                    <a:pt x="332740" y="55613"/>
                  </a:lnTo>
                  <a:lnTo>
                    <a:pt x="329604" y="51282"/>
                  </a:lnTo>
                  <a:close/>
                </a:path>
                <a:path w="471169" h="171450">
                  <a:moveTo>
                    <a:pt x="311912" y="39839"/>
                  </a:moveTo>
                  <a:lnTo>
                    <a:pt x="299847" y="39839"/>
                  </a:lnTo>
                  <a:lnTo>
                    <a:pt x="294894" y="41313"/>
                  </a:lnTo>
                  <a:lnTo>
                    <a:pt x="290195" y="44246"/>
                  </a:lnTo>
                  <a:lnTo>
                    <a:pt x="286893" y="46253"/>
                  </a:lnTo>
                  <a:lnTo>
                    <a:pt x="283718" y="49504"/>
                  </a:lnTo>
                  <a:lnTo>
                    <a:pt x="280670" y="54000"/>
                  </a:lnTo>
                  <a:lnTo>
                    <a:pt x="286888" y="54000"/>
                  </a:lnTo>
                  <a:lnTo>
                    <a:pt x="290068" y="51282"/>
                  </a:lnTo>
                  <a:lnTo>
                    <a:pt x="329604" y="51282"/>
                  </a:lnTo>
                  <a:lnTo>
                    <a:pt x="328675" y="49999"/>
                  </a:lnTo>
                  <a:lnTo>
                    <a:pt x="323342" y="45935"/>
                  </a:lnTo>
                  <a:lnTo>
                    <a:pt x="317881" y="41871"/>
                  </a:lnTo>
                  <a:lnTo>
                    <a:pt x="311912" y="39839"/>
                  </a:lnTo>
                  <a:close/>
                </a:path>
                <a:path w="471169" h="171450">
                  <a:moveTo>
                    <a:pt x="403293" y="127787"/>
                  </a:moveTo>
                  <a:lnTo>
                    <a:pt x="365760" y="127787"/>
                  </a:lnTo>
                  <a:lnTo>
                    <a:pt x="367030" y="128130"/>
                  </a:lnTo>
                  <a:lnTo>
                    <a:pt x="376047" y="131444"/>
                  </a:lnTo>
                  <a:lnTo>
                    <a:pt x="381762" y="132765"/>
                  </a:lnTo>
                  <a:lnTo>
                    <a:pt x="391541" y="132765"/>
                  </a:lnTo>
                  <a:lnTo>
                    <a:pt x="396494" y="131508"/>
                  </a:lnTo>
                  <a:lnTo>
                    <a:pt x="403293" y="127787"/>
                  </a:lnTo>
                  <a:close/>
                </a:path>
                <a:path w="471169" h="171450">
                  <a:moveTo>
                    <a:pt x="358267" y="100977"/>
                  </a:moveTo>
                  <a:lnTo>
                    <a:pt x="355092" y="100977"/>
                  </a:lnTo>
                  <a:lnTo>
                    <a:pt x="356616" y="132486"/>
                  </a:lnTo>
                  <a:lnTo>
                    <a:pt x="359791" y="132486"/>
                  </a:lnTo>
                  <a:lnTo>
                    <a:pt x="361188" y="129349"/>
                  </a:lnTo>
                  <a:lnTo>
                    <a:pt x="362966" y="127787"/>
                  </a:lnTo>
                  <a:lnTo>
                    <a:pt x="403293" y="127787"/>
                  </a:lnTo>
                  <a:lnTo>
                    <a:pt x="405638" y="126504"/>
                  </a:lnTo>
                  <a:lnTo>
                    <a:pt x="406377" y="125729"/>
                  </a:lnTo>
                  <a:lnTo>
                    <a:pt x="379856" y="125729"/>
                  </a:lnTo>
                  <a:lnTo>
                    <a:pt x="375158" y="123672"/>
                  </a:lnTo>
                  <a:lnTo>
                    <a:pt x="370078" y="119545"/>
                  </a:lnTo>
                  <a:lnTo>
                    <a:pt x="365125" y="115417"/>
                  </a:lnTo>
                  <a:lnTo>
                    <a:pt x="361188" y="109232"/>
                  </a:lnTo>
                  <a:lnTo>
                    <a:pt x="358267" y="100977"/>
                  </a:lnTo>
                  <a:close/>
                </a:path>
                <a:path w="471169" h="171450">
                  <a:moveTo>
                    <a:pt x="386461" y="39839"/>
                  </a:moveTo>
                  <a:lnTo>
                    <a:pt x="372618" y="39839"/>
                  </a:lnTo>
                  <a:lnTo>
                    <a:pt x="365633" y="42583"/>
                  </a:lnTo>
                  <a:lnTo>
                    <a:pt x="356235" y="53517"/>
                  </a:lnTo>
                  <a:lnTo>
                    <a:pt x="353822" y="59626"/>
                  </a:lnTo>
                  <a:lnTo>
                    <a:pt x="353822" y="72567"/>
                  </a:lnTo>
                  <a:lnTo>
                    <a:pt x="355981" y="78219"/>
                  </a:lnTo>
                  <a:lnTo>
                    <a:pt x="360172" y="83350"/>
                  </a:lnTo>
                  <a:lnTo>
                    <a:pt x="362966" y="86855"/>
                  </a:lnTo>
                  <a:lnTo>
                    <a:pt x="369316" y="91909"/>
                  </a:lnTo>
                  <a:lnTo>
                    <a:pt x="379095" y="98539"/>
                  </a:lnTo>
                  <a:lnTo>
                    <a:pt x="385699" y="102971"/>
                  </a:lnTo>
                  <a:lnTo>
                    <a:pt x="390017" y="106286"/>
                  </a:lnTo>
                  <a:lnTo>
                    <a:pt x="393827" y="110667"/>
                  </a:lnTo>
                  <a:lnTo>
                    <a:pt x="394716" y="113258"/>
                  </a:lnTo>
                  <a:lnTo>
                    <a:pt x="394716" y="118884"/>
                  </a:lnTo>
                  <a:lnTo>
                    <a:pt x="393827" y="121119"/>
                  </a:lnTo>
                  <a:lnTo>
                    <a:pt x="391795" y="122961"/>
                  </a:lnTo>
                  <a:lnTo>
                    <a:pt x="389890" y="124802"/>
                  </a:lnTo>
                  <a:lnTo>
                    <a:pt x="387350" y="125729"/>
                  </a:lnTo>
                  <a:lnTo>
                    <a:pt x="406377" y="125729"/>
                  </a:lnTo>
                  <a:lnTo>
                    <a:pt x="415290" y="98501"/>
                  </a:lnTo>
                  <a:lnTo>
                    <a:pt x="413893" y="93649"/>
                  </a:lnTo>
                  <a:lnTo>
                    <a:pt x="410845" y="89306"/>
                  </a:lnTo>
                  <a:lnTo>
                    <a:pt x="407924" y="84962"/>
                  </a:lnTo>
                  <a:lnTo>
                    <a:pt x="401700" y="79679"/>
                  </a:lnTo>
                  <a:lnTo>
                    <a:pt x="383031" y="67233"/>
                  </a:lnTo>
                  <a:lnTo>
                    <a:pt x="377317" y="62852"/>
                  </a:lnTo>
                  <a:lnTo>
                    <a:pt x="375285" y="60286"/>
                  </a:lnTo>
                  <a:lnTo>
                    <a:pt x="374015" y="58724"/>
                  </a:lnTo>
                  <a:lnTo>
                    <a:pt x="373380" y="57099"/>
                  </a:lnTo>
                  <a:lnTo>
                    <a:pt x="373380" y="53162"/>
                  </a:lnTo>
                  <a:lnTo>
                    <a:pt x="374269" y="51168"/>
                  </a:lnTo>
                  <a:lnTo>
                    <a:pt x="376047" y="49453"/>
                  </a:lnTo>
                  <a:lnTo>
                    <a:pt x="377952" y="47739"/>
                  </a:lnTo>
                  <a:lnTo>
                    <a:pt x="380238" y="46875"/>
                  </a:lnTo>
                  <a:lnTo>
                    <a:pt x="409513" y="46875"/>
                  </a:lnTo>
                  <a:lnTo>
                    <a:pt x="409412" y="44716"/>
                  </a:lnTo>
                  <a:lnTo>
                    <a:pt x="398780" y="44716"/>
                  </a:lnTo>
                  <a:lnTo>
                    <a:pt x="397383" y="44246"/>
                  </a:lnTo>
                  <a:lnTo>
                    <a:pt x="395605" y="43306"/>
                  </a:lnTo>
                  <a:lnTo>
                    <a:pt x="391033" y="40995"/>
                  </a:lnTo>
                  <a:lnTo>
                    <a:pt x="386461" y="39839"/>
                  </a:lnTo>
                  <a:close/>
                </a:path>
                <a:path w="471169" h="171450">
                  <a:moveTo>
                    <a:pt x="409513" y="46875"/>
                  </a:moveTo>
                  <a:lnTo>
                    <a:pt x="386969" y="46875"/>
                  </a:lnTo>
                  <a:lnTo>
                    <a:pt x="391160" y="48501"/>
                  </a:lnTo>
                  <a:lnTo>
                    <a:pt x="395224" y="51752"/>
                  </a:lnTo>
                  <a:lnTo>
                    <a:pt x="399415" y="55003"/>
                  </a:lnTo>
                  <a:lnTo>
                    <a:pt x="403479" y="61061"/>
                  </a:lnTo>
                  <a:lnTo>
                    <a:pt x="407416" y="69938"/>
                  </a:lnTo>
                  <a:lnTo>
                    <a:pt x="410591" y="69938"/>
                  </a:lnTo>
                  <a:lnTo>
                    <a:pt x="409513" y="46875"/>
                  </a:lnTo>
                  <a:close/>
                </a:path>
                <a:path w="471169" h="171450">
                  <a:moveTo>
                    <a:pt x="409194" y="40030"/>
                  </a:moveTo>
                  <a:lnTo>
                    <a:pt x="405892" y="40030"/>
                  </a:lnTo>
                  <a:lnTo>
                    <a:pt x="404368" y="42214"/>
                  </a:lnTo>
                  <a:lnTo>
                    <a:pt x="403352" y="43548"/>
                  </a:lnTo>
                  <a:lnTo>
                    <a:pt x="402590" y="44018"/>
                  </a:lnTo>
                  <a:lnTo>
                    <a:pt x="401955" y="44488"/>
                  </a:lnTo>
                  <a:lnTo>
                    <a:pt x="400939" y="44716"/>
                  </a:lnTo>
                  <a:lnTo>
                    <a:pt x="409412" y="44716"/>
                  </a:lnTo>
                  <a:lnTo>
                    <a:pt x="409194" y="40030"/>
                  </a:lnTo>
                  <a:close/>
                </a:path>
                <a:path w="471169" h="171450">
                  <a:moveTo>
                    <a:pt x="459486" y="88"/>
                  </a:moveTo>
                  <a:lnTo>
                    <a:pt x="450215" y="88"/>
                  </a:lnTo>
                  <a:lnTo>
                    <a:pt x="446391" y="1574"/>
                  </a:lnTo>
                  <a:lnTo>
                    <a:pt x="443356" y="4495"/>
                  </a:lnTo>
                  <a:lnTo>
                    <a:pt x="440436" y="7429"/>
                  </a:lnTo>
                  <a:lnTo>
                    <a:pt x="439048" y="11277"/>
                  </a:lnTo>
                  <a:lnTo>
                    <a:pt x="439039" y="16116"/>
                  </a:lnTo>
                  <a:lnTo>
                    <a:pt x="439322" y="20755"/>
                  </a:lnTo>
                  <a:lnTo>
                    <a:pt x="440166" y="26692"/>
                  </a:lnTo>
                  <a:lnTo>
                    <a:pt x="441557" y="33929"/>
                  </a:lnTo>
                  <a:lnTo>
                    <a:pt x="443484" y="42468"/>
                  </a:lnTo>
                  <a:lnTo>
                    <a:pt x="448437" y="62903"/>
                  </a:lnTo>
                  <a:lnTo>
                    <a:pt x="450131" y="70220"/>
                  </a:lnTo>
                  <a:lnTo>
                    <a:pt x="451421" y="76973"/>
                  </a:lnTo>
                  <a:lnTo>
                    <a:pt x="452330" y="83160"/>
                  </a:lnTo>
                  <a:lnTo>
                    <a:pt x="452881" y="88785"/>
                  </a:lnTo>
                  <a:lnTo>
                    <a:pt x="457073" y="88785"/>
                  </a:lnTo>
                  <a:lnTo>
                    <a:pt x="466090" y="42468"/>
                  </a:lnTo>
                  <a:lnTo>
                    <a:pt x="468183" y="33489"/>
                  </a:lnTo>
                  <a:lnTo>
                    <a:pt x="469693" y="26057"/>
                  </a:lnTo>
                  <a:lnTo>
                    <a:pt x="470608" y="20173"/>
                  </a:lnTo>
                  <a:lnTo>
                    <a:pt x="470896" y="16116"/>
                  </a:lnTo>
                  <a:lnTo>
                    <a:pt x="470916" y="11277"/>
                  </a:lnTo>
                  <a:lnTo>
                    <a:pt x="469392" y="7505"/>
                  </a:lnTo>
                  <a:lnTo>
                    <a:pt x="463296" y="1574"/>
                  </a:lnTo>
                  <a:lnTo>
                    <a:pt x="459486" y="88"/>
                  </a:lnTo>
                  <a:close/>
                </a:path>
                <a:path w="471169" h="171450">
                  <a:moveTo>
                    <a:pt x="459359" y="102196"/>
                  </a:moveTo>
                  <a:lnTo>
                    <a:pt x="450723" y="102196"/>
                  </a:lnTo>
                  <a:lnTo>
                    <a:pt x="447040" y="103695"/>
                  </a:lnTo>
                  <a:lnTo>
                    <a:pt x="444119" y="106692"/>
                  </a:lnTo>
                  <a:lnTo>
                    <a:pt x="441071" y="109702"/>
                  </a:lnTo>
                  <a:lnTo>
                    <a:pt x="439573" y="113233"/>
                  </a:lnTo>
                  <a:lnTo>
                    <a:pt x="439547" y="121665"/>
                  </a:lnTo>
                  <a:lnTo>
                    <a:pt x="441071" y="125247"/>
                  </a:lnTo>
                  <a:lnTo>
                    <a:pt x="447167" y="131178"/>
                  </a:lnTo>
                  <a:lnTo>
                    <a:pt x="450850" y="132664"/>
                  </a:lnTo>
                  <a:lnTo>
                    <a:pt x="459359" y="132664"/>
                  </a:lnTo>
                  <a:lnTo>
                    <a:pt x="463042" y="131178"/>
                  </a:lnTo>
                  <a:lnTo>
                    <a:pt x="466090" y="128219"/>
                  </a:lnTo>
                  <a:lnTo>
                    <a:pt x="469011" y="125247"/>
                  </a:lnTo>
                  <a:lnTo>
                    <a:pt x="470535" y="121665"/>
                  </a:lnTo>
                  <a:lnTo>
                    <a:pt x="470535" y="113233"/>
                  </a:lnTo>
                  <a:lnTo>
                    <a:pt x="469011" y="109613"/>
                  </a:lnTo>
                  <a:lnTo>
                    <a:pt x="466090" y="106654"/>
                  </a:lnTo>
                  <a:lnTo>
                    <a:pt x="463042" y="103682"/>
                  </a:lnTo>
                  <a:lnTo>
                    <a:pt x="459359" y="102196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49744" y="6615036"/>
              <a:ext cx="1913928" cy="39681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16377" y="6840639"/>
              <a:ext cx="569468" cy="17157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62355" y="1606296"/>
            <a:ext cx="5804535" cy="2924175"/>
            <a:chOff x="562355" y="1606296"/>
            <a:chExt cx="5804535" cy="2924175"/>
          </a:xfrm>
        </p:grpSpPr>
        <p:sp>
          <p:nvSpPr>
            <p:cNvPr id="36" name="object 36"/>
            <p:cNvSpPr/>
            <p:nvPr/>
          </p:nvSpPr>
          <p:spPr>
            <a:xfrm>
              <a:off x="570483" y="1616329"/>
              <a:ext cx="5782056" cy="290106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5055" y="1618996"/>
              <a:ext cx="5779135" cy="2898775"/>
            </a:xfrm>
            <a:custGeom>
              <a:avLst/>
              <a:gdLst/>
              <a:ahLst/>
              <a:cxnLst/>
              <a:rect l="l" t="t" r="r" b="b"/>
              <a:pathLst>
                <a:path w="5779135" h="2898775">
                  <a:moveTo>
                    <a:pt x="0" y="2898775"/>
                  </a:moveTo>
                  <a:lnTo>
                    <a:pt x="5779008" y="2898775"/>
                  </a:lnTo>
                  <a:lnTo>
                    <a:pt x="5779008" y="0"/>
                  </a:lnTo>
                  <a:lnTo>
                    <a:pt x="0" y="0"/>
                  </a:lnTo>
                  <a:lnTo>
                    <a:pt x="0" y="2898775"/>
                  </a:lnTo>
                  <a:close/>
                </a:path>
              </a:pathLst>
            </a:custGeom>
            <a:ln w="254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6688328" y="2180717"/>
            <a:ext cx="2324607" cy="232435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66332" y="1695450"/>
            <a:ext cx="467995" cy="111760"/>
          </a:xfrm>
          <a:custGeom>
            <a:avLst/>
            <a:gdLst/>
            <a:ahLst/>
            <a:cxnLst/>
            <a:rect l="l" t="t" r="r" b="b"/>
            <a:pathLst>
              <a:path w="467995" h="111760">
                <a:moveTo>
                  <a:pt x="48133" y="0"/>
                </a:moveTo>
                <a:lnTo>
                  <a:pt x="0" y="0"/>
                </a:lnTo>
                <a:lnTo>
                  <a:pt x="0" y="2921"/>
                </a:lnTo>
                <a:lnTo>
                  <a:pt x="3428" y="3301"/>
                </a:lnTo>
                <a:lnTo>
                  <a:pt x="5968" y="4317"/>
                </a:lnTo>
                <a:lnTo>
                  <a:pt x="7365" y="6223"/>
                </a:lnTo>
                <a:lnTo>
                  <a:pt x="8889" y="8127"/>
                </a:lnTo>
                <a:lnTo>
                  <a:pt x="11538" y="13842"/>
                </a:lnTo>
                <a:lnTo>
                  <a:pt x="15239" y="22478"/>
                </a:lnTo>
                <a:lnTo>
                  <a:pt x="51815" y="111505"/>
                </a:lnTo>
                <a:lnTo>
                  <a:pt x="54737" y="111505"/>
                </a:lnTo>
                <a:lnTo>
                  <a:pt x="70764" y="74422"/>
                </a:lnTo>
                <a:lnTo>
                  <a:pt x="64262" y="74422"/>
                </a:lnTo>
                <a:lnTo>
                  <a:pt x="41929" y="20065"/>
                </a:lnTo>
                <a:lnTo>
                  <a:pt x="39877" y="14986"/>
                </a:lnTo>
                <a:lnTo>
                  <a:pt x="38563" y="10922"/>
                </a:lnTo>
                <a:lnTo>
                  <a:pt x="38671" y="6603"/>
                </a:lnTo>
                <a:lnTo>
                  <a:pt x="39115" y="5714"/>
                </a:lnTo>
                <a:lnTo>
                  <a:pt x="41656" y="3683"/>
                </a:lnTo>
                <a:lnTo>
                  <a:pt x="44322" y="3048"/>
                </a:lnTo>
                <a:lnTo>
                  <a:pt x="48133" y="2921"/>
                </a:lnTo>
                <a:lnTo>
                  <a:pt x="48133" y="0"/>
                </a:lnTo>
                <a:close/>
              </a:path>
              <a:path w="467995" h="111760">
                <a:moveTo>
                  <a:pt x="112879" y="41275"/>
                </a:moveTo>
                <a:lnTo>
                  <a:pt x="85089" y="41275"/>
                </a:lnTo>
                <a:lnTo>
                  <a:pt x="112648" y="111505"/>
                </a:lnTo>
                <a:lnTo>
                  <a:pt x="115823" y="111505"/>
                </a:lnTo>
                <a:lnTo>
                  <a:pt x="131313" y="71627"/>
                </a:lnTo>
                <a:lnTo>
                  <a:pt x="124840" y="71627"/>
                </a:lnTo>
                <a:lnTo>
                  <a:pt x="112879" y="41275"/>
                </a:lnTo>
                <a:close/>
              </a:path>
              <a:path w="467995" h="111760">
                <a:moveTo>
                  <a:pt x="112648" y="0"/>
                </a:moveTo>
                <a:lnTo>
                  <a:pt x="58800" y="0"/>
                </a:lnTo>
                <a:lnTo>
                  <a:pt x="58800" y="2921"/>
                </a:lnTo>
                <a:lnTo>
                  <a:pt x="62229" y="2921"/>
                </a:lnTo>
                <a:lnTo>
                  <a:pt x="64896" y="3428"/>
                </a:lnTo>
                <a:lnTo>
                  <a:pt x="68452" y="5207"/>
                </a:lnTo>
                <a:lnTo>
                  <a:pt x="69976" y="6730"/>
                </a:lnTo>
                <a:lnTo>
                  <a:pt x="71461" y="9016"/>
                </a:lnTo>
                <a:lnTo>
                  <a:pt x="72770" y="10922"/>
                </a:lnTo>
                <a:lnTo>
                  <a:pt x="74675" y="15239"/>
                </a:lnTo>
                <a:lnTo>
                  <a:pt x="77215" y="21589"/>
                </a:lnTo>
                <a:lnTo>
                  <a:pt x="81787" y="33147"/>
                </a:lnTo>
                <a:lnTo>
                  <a:pt x="64262" y="74422"/>
                </a:lnTo>
                <a:lnTo>
                  <a:pt x="70764" y="74422"/>
                </a:lnTo>
                <a:lnTo>
                  <a:pt x="85089" y="41275"/>
                </a:lnTo>
                <a:lnTo>
                  <a:pt x="112879" y="41275"/>
                </a:lnTo>
                <a:lnTo>
                  <a:pt x="104520" y="20065"/>
                </a:lnTo>
                <a:lnTo>
                  <a:pt x="101976" y="13335"/>
                </a:lnTo>
                <a:lnTo>
                  <a:pt x="100837" y="10033"/>
                </a:lnTo>
                <a:lnTo>
                  <a:pt x="100837" y="7620"/>
                </a:lnTo>
                <a:lnTo>
                  <a:pt x="112648" y="2921"/>
                </a:lnTo>
                <a:lnTo>
                  <a:pt x="112648" y="0"/>
                </a:lnTo>
                <a:close/>
              </a:path>
              <a:path w="467995" h="111760">
                <a:moveTo>
                  <a:pt x="164845" y="0"/>
                </a:moveTo>
                <a:lnTo>
                  <a:pt x="136016" y="0"/>
                </a:lnTo>
                <a:lnTo>
                  <a:pt x="136016" y="2921"/>
                </a:lnTo>
                <a:lnTo>
                  <a:pt x="140335" y="3048"/>
                </a:lnTo>
                <a:lnTo>
                  <a:pt x="143256" y="3810"/>
                </a:lnTo>
                <a:lnTo>
                  <a:pt x="144779" y="4952"/>
                </a:lnTo>
                <a:lnTo>
                  <a:pt x="146303" y="6223"/>
                </a:lnTo>
                <a:lnTo>
                  <a:pt x="146902" y="7620"/>
                </a:lnTo>
                <a:lnTo>
                  <a:pt x="146938" y="13335"/>
                </a:lnTo>
                <a:lnTo>
                  <a:pt x="146403" y="15239"/>
                </a:lnTo>
                <a:lnTo>
                  <a:pt x="146049" y="16890"/>
                </a:lnTo>
                <a:lnTo>
                  <a:pt x="144779" y="20192"/>
                </a:lnTo>
                <a:lnTo>
                  <a:pt x="142874" y="25019"/>
                </a:lnTo>
                <a:lnTo>
                  <a:pt x="124840" y="71627"/>
                </a:lnTo>
                <a:lnTo>
                  <a:pt x="131313" y="71627"/>
                </a:lnTo>
                <a:lnTo>
                  <a:pt x="151348" y="20065"/>
                </a:lnTo>
                <a:lnTo>
                  <a:pt x="154010" y="13335"/>
                </a:lnTo>
                <a:lnTo>
                  <a:pt x="155828" y="9016"/>
                </a:lnTo>
                <a:lnTo>
                  <a:pt x="156971" y="7112"/>
                </a:lnTo>
                <a:lnTo>
                  <a:pt x="158241" y="5587"/>
                </a:lnTo>
                <a:lnTo>
                  <a:pt x="159638" y="4699"/>
                </a:lnTo>
                <a:lnTo>
                  <a:pt x="161036" y="3683"/>
                </a:lnTo>
                <a:lnTo>
                  <a:pt x="162813" y="3175"/>
                </a:lnTo>
                <a:lnTo>
                  <a:pt x="164845" y="2921"/>
                </a:lnTo>
                <a:lnTo>
                  <a:pt x="164845" y="0"/>
                </a:lnTo>
                <a:close/>
              </a:path>
              <a:path w="467995" h="111760">
                <a:moveTo>
                  <a:pt x="229854" y="37719"/>
                </a:moveTo>
                <a:lnTo>
                  <a:pt x="205866" y="37719"/>
                </a:lnTo>
                <a:lnTo>
                  <a:pt x="207771" y="38226"/>
                </a:lnTo>
                <a:lnTo>
                  <a:pt x="209549" y="39370"/>
                </a:lnTo>
                <a:lnTo>
                  <a:pt x="214121" y="61467"/>
                </a:lnTo>
                <a:lnTo>
                  <a:pt x="202553" y="66897"/>
                </a:lnTo>
                <a:lnTo>
                  <a:pt x="193198" y="71755"/>
                </a:lnTo>
                <a:lnTo>
                  <a:pt x="186082" y="76041"/>
                </a:lnTo>
                <a:lnTo>
                  <a:pt x="181228" y="79755"/>
                </a:lnTo>
                <a:lnTo>
                  <a:pt x="176148" y="84327"/>
                </a:lnTo>
                <a:lnTo>
                  <a:pt x="173609" y="89535"/>
                </a:lnTo>
                <a:lnTo>
                  <a:pt x="173717" y="99695"/>
                </a:lnTo>
                <a:lnTo>
                  <a:pt x="175133" y="102997"/>
                </a:lnTo>
                <a:lnTo>
                  <a:pt x="178053" y="105790"/>
                </a:lnTo>
                <a:lnTo>
                  <a:pt x="180847" y="108585"/>
                </a:lnTo>
                <a:lnTo>
                  <a:pt x="184531" y="109982"/>
                </a:lnTo>
                <a:lnTo>
                  <a:pt x="188848" y="109982"/>
                </a:lnTo>
                <a:lnTo>
                  <a:pt x="194637" y="109221"/>
                </a:lnTo>
                <a:lnTo>
                  <a:pt x="200798" y="106934"/>
                </a:lnTo>
                <a:lnTo>
                  <a:pt x="207262" y="103177"/>
                </a:lnTo>
                <a:lnTo>
                  <a:pt x="214121" y="97916"/>
                </a:lnTo>
                <a:lnTo>
                  <a:pt x="237580" y="97916"/>
                </a:lnTo>
                <a:lnTo>
                  <a:pt x="237181" y="96520"/>
                </a:lnTo>
                <a:lnTo>
                  <a:pt x="202057" y="96520"/>
                </a:lnTo>
                <a:lnTo>
                  <a:pt x="200151" y="95758"/>
                </a:lnTo>
                <a:lnTo>
                  <a:pt x="198882" y="94361"/>
                </a:lnTo>
                <a:lnTo>
                  <a:pt x="196976" y="92455"/>
                </a:lnTo>
                <a:lnTo>
                  <a:pt x="196087" y="90297"/>
                </a:lnTo>
                <a:lnTo>
                  <a:pt x="196087" y="84836"/>
                </a:lnTo>
                <a:lnTo>
                  <a:pt x="197231" y="81914"/>
                </a:lnTo>
                <a:lnTo>
                  <a:pt x="199262" y="79121"/>
                </a:lnTo>
                <a:lnTo>
                  <a:pt x="202564" y="74675"/>
                </a:lnTo>
                <a:lnTo>
                  <a:pt x="207517" y="70612"/>
                </a:lnTo>
                <a:lnTo>
                  <a:pt x="214121" y="66801"/>
                </a:lnTo>
                <a:lnTo>
                  <a:pt x="236982" y="66801"/>
                </a:lnTo>
                <a:lnTo>
                  <a:pt x="236886" y="52070"/>
                </a:lnTo>
                <a:lnTo>
                  <a:pt x="236600" y="48260"/>
                </a:lnTo>
                <a:lnTo>
                  <a:pt x="235793" y="45847"/>
                </a:lnTo>
                <a:lnTo>
                  <a:pt x="234568" y="42417"/>
                </a:lnTo>
                <a:lnTo>
                  <a:pt x="231774" y="39115"/>
                </a:lnTo>
                <a:lnTo>
                  <a:pt x="229854" y="37719"/>
                </a:lnTo>
                <a:close/>
              </a:path>
              <a:path w="467995" h="111760">
                <a:moveTo>
                  <a:pt x="237580" y="97916"/>
                </a:moveTo>
                <a:lnTo>
                  <a:pt x="214121" y="97916"/>
                </a:lnTo>
                <a:lnTo>
                  <a:pt x="214629" y="101980"/>
                </a:lnTo>
                <a:lnTo>
                  <a:pt x="216153" y="105028"/>
                </a:lnTo>
                <a:lnTo>
                  <a:pt x="218585" y="106949"/>
                </a:lnTo>
                <a:lnTo>
                  <a:pt x="220979" y="108965"/>
                </a:lnTo>
                <a:lnTo>
                  <a:pt x="224409" y="109982"/>
                </a:lnTo>
                <a:lnTo>
                  <a:pt x="232537" y="109982"/>
                </a:lnTo>
                <a:lnTo>
                  <a:pt x="235838" y="109092"/>
                </a:lnTo>
                <a:lnTo>
                  <a:pt x="241681" y="105537"/>
                </a:lnTo>
                <a:lnTo>
                  <a:pt x="244474" y="102615"/>
                </a:lnTo>
                <a:lnTo>
                  <a:pt x="246547" y="99695"/>
                </a:lnTo>
                <a:lnTo>
                  <a:pt x="239775" y="99695"/>
                </a:lnTo>
                <a:lnTo>
                  <a:pt x="239140" y="99567"/>
                </a:lnTo>
                <a:lnTo>
                  <a:pt x="238633" y="99060"/>
                </a:lnTo>
                <a:lnTo>
                  <a:pt x="237997" y="98678"/>
                </a:lnTo>
                <a:lnTo>
                  <a:pt x="237616" y="98044"/>
                </a:lnTo>
                <a:lnTo>
                  <a:pt x="237580" y="97916"/>
                </a:lnTo>
                <a:close/>
              </a:path>
              <a:path w="467995" h="111760">
                <a:moveTo>
                  <a:pt x="244856" y="96774"/>
                </a:moveTo>
                <a:lnTo>
                  <a:pt x="243332" y="98678"/>
                </a:lnTo>
                <a:lnTo>
                  <a:pt x="241935" y="99695"/>
                </a:lnTo>
                <a:lnTo>
                  <a:pt x="246547" y="99695"/>
                </a:lnTo>
                <a:lnTo>
                  <a:pt x="247268" y="98678"/>
                </a:lnTo>
                <a:lnTo>
                  <a:pt x="244856" y="96774"/>
                </a:lnTo>
                <a:close/>
              </a:path>
              <a:path w="467995" h="111760">
                <a:moveTo>
                  <a:pt x="236982" y="66801"/>
                </a:moveTo>
                <a:lnTo>
                  <a:pt x="214121" y="66801"/>
                </a:lnTo>
                <a:lnTo>
                  <a:pt x="214121" y="91948"/>
                </a:lnTo>
                <a:lnTo>
                  <a:pt x="210438" y="94996"/>
                </a:lnTo>
                <a:lnTo>
                  <a:pt x="207263" y="96520"/>
                </a:lnTo>
                <a:lnTo>
                  <a:pt x="237181" y="96520"/>
                </a:lnTo>
                <a:lnTo>
                  <a:pt x="237079" y="95758"/>
                </a:lnTo>
                <a:lnTo>
                  <a:pt x="236982" y="66801"/>
                </a:lnTo>
                <a:close/>
              </a:path>
              <a:path w="467995" h="111760">
                <a:moveTo>
                  <a:pt x="217550" y="31623"/>
                </a:moveTo>
                <a:lnTo>
                  <a:pt x="204342" y="31623"/>
                </a:lnTo>
                <a:lnTo>
                  <a:pt x="198500" y="32512"/>
                </a:lnTo>
                <a:lnTo>
                  <a:pt x="175260" y="49657"/>
                </a:lnTo>
                <a:lnTo>
                  <a:pt x="175260" y="56261"/>
                </a:lnTo>
                <a:lnTo>
                  <a:pt x="176402" y="58674"/>
                </a:lnTo>
                <a:lnTo>
                  <a:pt x="180974" y="62737"/>
                </a:lnTo>
                <a:lnTo>
                  <a:pt x="183895" y="63753"/>
                </a:lnTo>
                <a:lnTo>
                  <a:pt x="190626" y="63753"/>
                </a:lnTo>
                <a:lnTo>
                  <a:pt x="195071" y="47625"/>
                </a:lnTo>
                <a:lnTo>
                  <a:pt x="193547" y="45847"/>
                </a:lnTo>
                <a:lnTo>
                  <a:pt x="192786" y="44450"/>
                </a:lnTo>
                <a:lnTo>
                  <a:pt x="192786" y="42037"/>
                </a:lnTo>
                <a:lnTo>
                  <a:pt x="193420" y="41021"/>
                </a:lnTo>
                <a:lnTo>
                  <a:pt x="197231" y="38480"/>
                </a:lnTo>
                <a:lnTo>
                  <a:pt x="200151" y="37719"/>
                </a:lnTo>
                <a:lnTo>
                  <a:pt x="229854" y="37719"/>
                </a:lnTo>
                <a:lnTo>
                  <a:pt x="227584" y="36067"/>
                </a:lnTo>
                <a:lnTo>
                  <a:pt x="223265" y="33147"/>
                </a:lnTo>
                <a:lnTo>
                  <a:pt x="217550" y="31623"/>
                </a:lnTo>
                <a:close/>
              </a:path>
              <a:path w="467995" h="111760">
                <a:moveTo>
                  <a:pt x="284479" y="41783"/>
                </a:moveTo>
                <a:lnTo>
                  <a:pt x="261492" y="41783"/>
                </a:lnTo>
                <a:lnTo>
                  <a:pt x="261597" y="92455"/>
                </a:lnTo>
                <a:lnTo>
                  <a:pt x="261746" y="95376"/>
                </a:lnTo>
                <a:lnTo>
                  <a:pt x="262382" y="97154"/>
                </a:lnTo>
                <a:lnTo>
                  <a:pt x="263270" y="100457"/>
                </a:lnTo>
                <a:lnTo>
                  <a:pt x="265429" y="103377"/>
                </a:lnTo>
                <a:lnTo>
                  <a:pt x="268732" y="106045"/>
                </a:lnTo>
                <a:lnTo>
                  <a:pt x="272161" y="108712"/>
                </a:lnTo>
                <a:lnTo>
                  <a:pt x="276224" y="109982"/>
                </a:lnTo>
                <a:lnTo>
                  <a:pt x="281177" y="109982"/>
                </a:lnTo>
                <a:lnTo>
                  <a:pt x="288085" y="109027"/>
                </a:lnTo>
                <a:lnTo>
                  <a:pt x="293957" y="106156"/>
                </a:lnTo>
                <a:lnTo>
                  <a:pt x="298805" y="101355"/>
                </a:lnTo>
                <a:lnTo>
                  <a:pt x="299172" y="100711"/>
                </a:lnTo>
                <a:lnTo>
                  <a:pt x="289306" y="100711"/>
                </a:lnTo>
                <a:lnTo>
                  <a:pt x="288289" y="100329"/>
                </a:lnTo>
                <a:lnTo>
                  <a:pt x="284514" y="92837"/>
                </a:lnTo>
                <a:lnTo>
                  <a:pt x="284479" y="41783"/>
                </a:lnTo>
                <a:close/>
              </a:path>
              <a:path w="467995" h="111760">
                <a:moveTo>
                  <a:pt x="300227" y="92837"/>
                </a:moveTo>
                <a:lnTo>
                  <a:pt x="297052" y="98171"/>
                </a:lnTo>
                <a:lnTo>
                  <a:pt x="293750" y="100711"/>
                </a:lnTo>
                <a:lnTo>
                  <a:pt x="299172" y="100711"/>
                </a:lnTo>
                <a:lnTo>
                  <a:pt x="302640" y="94614"/>
                </a:lnTo>
                <a:lnTo>
                  <a:pt x="300227" y="92837"/>
                </a:lnTo>
                <a:close/>
              </a:path>
              <a:path w="467995" h="111760">
                <a:moveTo>
                  <a:pt x="284479" y="6350"/>
                </a:moveTo>
                <a:lnTo>
                  <a:pt x="281813" y="6350"/>
                </a:lnTo>
                <a:lnTo>
                  <a:pt x="278129" y="12826"/>
                </a:lnTo>
                <a:lnTo>
                  <a:pt x="273938" y="18669"/>
                </a:lnTo>
                <a:lnTo>
                  <a:pt x="269113" y="23875"/>
                </a:lnTo>
                <a:lnTo>
                  <a:pt x="264287" y="29210"/>
                </a:lnTo>
                <a:lnTo>
                  <a:pt x="258444" y="34162"/>
                </a:lnTo>
                <a:lnTo>
                  <a:pt x="251587" y="38988"/>
                </a:lnTo>
                <a:lnTo>
                  <a:pt x="251587" y="41783"/>
                </a:lnTo>
                <a:lnTo>
                  <a:pt x="302640" y="41783"/>
                </a:lnTo>
                <a:lnTo>
                  <a:pt x="302640" y="33782"/>
                </a:lnTo>
                <a:lnTo>
                  <a:pt x="284479" y="33782"/>
                </a:lnTo>
                <a:lnTo>
                  <a:pt x="284479" y="6350"/>
                </a:lnTo>
                <a:close/>
              </a:path>
              <a:path w="467995" h="111760">
                <a:moveTo>
                  <a:pt x="356742" y="31623"/>
                </a:moveTo>
                <a:lnTo>
                  <a:pt x="348868" y="31623"/>
                </a:lnTo>
                <a:lnTo>
                  <a:pt x="340487" y="32502"/>
                </a:lnTo>
                <a:lnTo>
                  <a:pt x="313197" y="65184"/>
                </a:lnTo>
                <a:lnTo>
                  <a:pt x="312673" y="72644"/>
                </a:lnTo>
                <a:lnTo>
                  <a:pt x="313247" y="80283"/>
                </a:lnTo>
                <a:lnTo>
                  <a:pt x="339143" y="110537"/>
                </a:lnTo>
                <a:lnTo>
                  <a:pt x="346456" y="111251"/>
                </a:lnTo>
                <a:lnTo>
                  <a:pt x="352424" y="111251"/>
                </a:lnTo>
                <a:lnTo>
                  <a:pt x="358139" y="109600"/>
                </a:lnTo>
                <a:lnTo>
                  <a:pt x="368935" y="103124"/>
                </a:lnTo>
                <a:lnTo>
                  <a:pt x="373272" y="98425"/>
                </a:lnTo>
                <a:lnTo>
                  <a:pt x="354329" y="98425"/>
                </a:lnTo>
                <a:lnTo>
                  <a:pt x="350773" y="97282"/>
                </a:lnTo>
                <a:lnTo>
                  <a:pt x="334898" y="67310"/>
                </a:lnTo>
                <a:lnTo>
                  <a:pt x="334898" y="51688"/>
                </a:lnTo>
                <a:lnTo>
                  <a:pt x="336295" y="45465"/>
                </a:lnTo>
                <a:lnTo>
                  <a:pt x="339089" y="41275"/>
                </a:lnTo>
                <a:lnTo>
                  <a:pt x="340994" y="38608"/>
                </a:lnTo>
                <a:lnTo>
                  <a:pt x="343153" y="37211"/>
                </a:lnTo>
                <a:lnTo>
                  <a:pt x="367488" y="37211"/>
                </a:lnTo>
                <a:lnTo>
                  <a:pt x="363092" y="33527"/>
                </a:lnTo>
                <a:lnTo>
                  <a:pt x="356742" y="31623"/>
                </a:lnTo>
                <a:close/>
              </a:path>
              <a:path w="467995" h="111760">
                <a:moveTo>
                  <a:pt x="374522" y="89535"/>
                </a:moveTo>
                <a:lnTo>
                  <a:pt x="361061" y="98425"/>
                </a:lnTo>
                <a:lnTo>
                  <a:pt x="373272" y="98425"/>
                </a:lnTo>
                <a:lnTo>
                  <a:pt x="373507" y="98171"/>
                </a:lnTo>
                <a:lnTo>
                  <a:pt x="377063" y="91566"/>
                </a:lnTo>
                <a:lnTo>
                  <a:pt x="374522" y="89535"/>
                </a:lnTo>
                <a:close/>
              </a:path>
              <a:path w="467995" h="111760">
                <a:moveTo>
                  <a:pt x="367488" y="37211"/>
                </a:moveTo>
                <a:lnTo>
                  <a:pt x="347471" y="37211"/>
                </a:lnTo>
                <a:lnTo>
                  <a:pt x="348995" y="37846"/>
                </a:lnTo>
                <a:lnTo>
                  <a:pt x="350265" y="39242"/>
                </a:lnTo>
                <a:lnTo>
                  <a:pt x="351536" y="40512"/>
                </a:lnTo>
                <a:lnTo>
                  <a:pt x="352297" y="42925"/>
                </a:lnTo>
                <a:lnTo>
                  <a:pt x="352678" y="46227"/>
                </a:lnTo>
                <a:lnTo>
                  <a:pt x="353189" y="51694"/>
                </a:lnTo>
                <a:lnTo>
                  <a:pt x="354457" y="55372"/>
                </a:lnTo>
                <a:lnTo>
                  <a:pt x="358647" y="59562"/>
                </a:lnTo>
                <a:lnTo>
                  <a:pt x="361314" y="60578"/>
                </a:lnTo>
                <a:lnTo>
                  <a:pt x="367538" y="60578"/>
                </a:lnTo>
                <a:lnTo>
                  <a:pt x="370077" y="59689"/>
                </a:lnTo>
                <a:lnTo>
                  <a:pt x="371983" y="57912"/>
                </a:lnTo>
                <a:lnTo>
                  <a:pt x="373888" y="56007"/>
                </a:lnTo>
                <a:lnTo>
                  <a:pt x="374776" y="53594"/>
                </a:lnTo>
                <a:lnTo>
                  <a:pt x="374709" y="45592"/>
                </a:lnTo>
                <a:lnTo>
                  <a:pt x="372490" y="41401"/>
                </a:lnTo>
                <a:lnTo>
                  <a:pt x="367488" y="37211"/>
                </a:lnTo>
                <a:close/>
              </a:path>
              <a:path w="467995" h="111760">
                <a:moveTo>
                  <a:pt x="416433" y="0"/>
                </a:moveTo>
                <a:lnTo>
                  <a:pt x="385190" y="0"/>
                </a:lnTo>
                <a:lnTo>
                  <a:pt x="385190" y="2921"/>
                </a:lnTo>
                <a:lnTo>
                  <a:pt x="388619" y="3428"/>
                </a:lnTo>
                <a:lnTo>
                  <a:pt x="390778" y="4317"/>
                </a:lnTo>
                <a:lnTo>
                  <a:pt x="391921" y="5714"/>
                </a:lnTo>
                <a:lnTo>
                  <a:pt x="392938" y="7112"/>
                </a:lnTo>
                <a:lnTo>
                  <a:pt x="393445" y="10667"/>
                </a:lnTo>
                <a:lnTo>
                  <a:pt x="393445" y="98425"/>
                </a:lnTo>
                <a:lnTo>
                  <a:pt x="393064" y="101853"/>
                </a:lnTo>
                <a:lnTo>
                  <a:pt x="392048" y="102997"/>
                </a:lnTo>
                <a:lnTo>
                  <a:pt x="390778" y="104775"/>
                </a:lnTo>
                <a:lnTo>
                  <a:pt x="388492" y="105790"/>
                </a:lnTo>
                <a:lnTo>
                  <a:pt x="385190" y="106045"/>
                </a:lnTo>
                <a:lnTo>
                  <a:pt x="385190" y="108965"/>
                </a:lnTo>
                <a:lnTo>
                  <a:pt x="424052" y="108965"/>
                </a:lnTo>
                <a:lnTo>
                  <a:pt x="424052" y="106045"/>
                </a:lnTo>
                <a:lnTo>
                  <a:pt x="420877" y="105663"/>
                </a:lnTo>
                <a:lnTo>
                  <a:pt x="418718" y="104521"/>
                </a:lnTo>
                <a:lnTo>
                  <a:pt x="417702" y="102742"/>
                </a:lnTo>
                <a:lnTo>
                  <a:pt x="416813" y="101346"/>
                </a:lnTo>
                <a:lnTo>
                  <a:pt x="416476" y="98425"/>
                </a:lnTo>
                <a:lnTo>
                  <a:pt x="416433" y="52324"/>
                </a:lnTo>
                <a:lnTo>
                  <a:pt x="424826" y="43434"/>
                </a:lnTo>
                <a:lnTo>
                  <a:pt x="416433" y="43434"/>
                </a:lnTo>
                <a:lnTo>
                  <a:pt x="416433" y="0"/>
                </a:lnTo>
                <a:close/>
              </a:path>
              <a:path w="467995" h="111760">
                <a:moveTo>
                  <a:pt x="457261" y="42417"/>
                </a:moveTo>
                <a:lnTo>
                  <a:pt x="431038" y="42417"/>
                </a:lnTo>
                <a:lnTo>
                  <a:pt x="432308" y="42925"/>
                </a:lnTo>
                <a:lnTo>
                  <a:pt x="433577" y="43687"/>
                </a:lnTo>
                <a:lnTo>
                  <a:pt x="434720" y="44576"/>
                </a:lnTo>
                <a:lnTo>
                  <a:pt x="435483" y="45847"/>
                </a:lnTo>
                <a:lnTo>
                  <a:pt x="435990" y="47498"/>
                </a:lnTo>
                <a:lnTo>
                  <a:pt x="436498" y="49022"/>
                </a:lnTo>
                <a:lnTo>
                  <a:pt x="436712" y="52324"/>
                </a:lnTo>
                <a:lnTo>
                  <a:pt x="436696" y="98425"/>
                </a:lnTo>
                <a:lnTo>
                  <a:pt x="436244" y="101473"/>
                </a:lnTo>
                <a:lnTo>
                  <a:pt x="435356" y="102870"/>
                </a:lnTo>
                <a:lnTo>
                  <a:pt x="433959" y="104648"/>
                </a:lnTo>
                <a:lnTo>
                  <a:pt x="431926" y="105663"/>
                </a:lnTo>
                <a:lnTo>
                  <a:pt x="429133" y="106045"/>
                </a:lnTo>
                <a:lnTo>
                  <a:pt x="429133" y="108965"/>
                </a:lnTo>
                <a:lnTo>
                  <a:pt x="467994" y="108965"/>
                </a:lnTo>
                <a:lnTo>
                  <a:pt x="467994" y="106045"/>
                </a:lnTo>
                <a:lnTo>
                  <a:pt x="464692" y="105663"/>
                </a:lnTo>
                <a:lnTo>
                  <a:pt x="462407" y="104775"/>
                </a:lnTo>
                <a:lnTo>
                  <a:pt x="461390" y="103377"/>
                </a:lnTo>
                <a:lnTo>
                  <a:pt x="460247" y="101980"/>
                </a:lnTo>
                <a:lnTo>
                  <a:pt x="459739" y="98425"/>
                </a:lnTo>
                <a:lnTo>
                  <a:pt x="459739" y="54737"/>
                </a:lnTo>
                <a:lnTo>
                  <a:pt x="459232" y="48640"/>
                </a:lnTo>
                <a:lnTo>
                  <a:pt x="457261" y="42417"/>
                </a:lnTo>
                <a:close/>
              </a:path>
              <a:path w="467995" h="111760">
                <a:moveTo>
                  <a:pt x="443738" y="31623"/>
                </a:moveTo>
                <a:lnTo>
                  <a:pt x="435101" y="31623"/>
                </a:lnTo>
                <a:lnTo>
                  <a:pt x="431545" y="32512"/>
                </a:lnTo>
                <a:lnTo>
                  <a:pt x="427989" y="34289"/>
                </a:lnTo>
                <a:lnTo>
                  <a:pt x="424561" y="36067"/>
                </a:lnTo>
                <a:lnTo>
                  <a:pt x="420623" y="39115"/>
                </a:lnTo>
                <a:lnTo>
                  <a:pt x="416433" y="43434"/>
                </a:lnTo>
                <a:lnTo>
                  <a:pt x="424826" y="43434"/>
                </a:lnTo>
                <a:lnTo>
                  <a:pt x="425195" y="43179"/>
                </a:lnTo>
                <a:lnTo>
                  <a:pt x="427354" y="42417"/>
                </a:lnTo>
                <a:lnTo>
                  <a:pt x="457261" y="42417"/>
                </a:lnTo>
                <a:lnTo>
                  <a:pt x="456945" y="41401"/>
                </a:lnTo>
                <a:lnTo>
                  <a:pt x="454660" y="38226"/>
                </a:lnTo>
                <a:lnTo>
                  <a:pt x="447801" y="32892"/>
                </a:lnTo>
                <a:lnTo>
                  <a:pt x="443738" y="31623"/>
                </a:lnTo>
                <a:close/>
              </a:path>
            </a:pathLst>
          </a:custGeom>
          <a:solidFill>
            <a:srgbClr val="392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85507" y="1692910"/>
            <a:ext cx="2390775" cy="3451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3518153" y="343864"/>
            <a:ext cx="4403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What </a:t>
            </a:r>
            <a:r>
              <a:rPr sz="3600" dirty="0"/>
              <a:t>People are</a:t>
            </a:r>
            <a:r>
              <a:rPr sz="3600" spc="-90" dirty="0"/>
              <a:t> </a:t>
            </a:r>
            <a:r>
              <a:rPr sz="3600" spc="-5" dirty="0"/>
              <a:t>saying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118"/>
            <a:ext cx="10058400" cy="706755"/>
          </a:xfrm>
          <a:custGeom>
            <a:avLst/>
            <a:gdLst/>
            <a:ahLst/>
            <a:cxnLst/>
            <a:rect l="l" t="t" r="r" b="b"/>
            <a:pathLst>
              <a:path w="10058400" h="706755">
                <a:moveTo>
                  <a:pt x="10058400" y="0"/>
                </a:moveTo>
                <a:lnTo>
                  <a:pt x="0" y="0"/>
                </a:lnTo>
                <a:lnTo>
                  <a:pt x="0" y="706754"/>
                </a:lnTo>
                <a:lnTo>
                  <a:pt x="10058400" y="706754"/>
                </a:lnTo>
                <a:lnTo>
                  <a:pt x="10058400" y="0"/>
                </a:lnTo>
                <a:close/>
              </a:path>
            </a:pathLst>
          </a:custGeom>
          <a:solidFill>
            <a:srgbClr val="392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120887"/>
            <a:ext cx="10048367" cy="650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43573" y="1688973"/>
            <a:ext cx="3337560" cy="299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3030">
              <a:lnSpc>
                <a:spcPct val="994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Symphony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Chips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have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spread across 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various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grocery stores,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specialty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markets, 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and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hotels in Atlanta.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We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are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proud to </a:t>
            </a:r>
            <a:r>
              <a:rPr sz="1400" b="1" dirty="0">
                <a:solidFill>
                  <a:srgbClr val="171717"/>
                </a:solidFill>
                <a:latin typeface="Times New Roman"/>
                <a:cs typeface="Times New Roman"/>
              </a:rPr>
              <a:t>be 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partnered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with so many wonderful retailers  who are as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excited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as we are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to have people  try our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delicious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chips. We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are </a:t>
            </a:r>
            <a:r>
              <a:rPr sz="1400" b="1" spc="-10" dirty="0">
                <a:solidFill>
                  <a:srgbClr val="171717"/>
                </a:solidFill>
                <a:latin typeface="Times New Roman"/>
                <a:cs typeface="Times New Roman"/>
              </a:rPr>
              <a:t>currently  </a:t>
            </a:r>
            <a:r>
              <a:rPr sz="14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located throughout metro Atlanta,  including: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287020" indent="-113030">
              <a:lnSpc>
                <a:spcPct val="100000"/>
              </a:lnSpc>
              <a:buSzPct val="116666"/>
              <a:buChar char="•"/>
              <a:tabLst>
                <a:tab pos="287655" algn="l"/>
              </a:tabLst>
            </a:pP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Target</a:t>
            </a:r>
            <a:r>
              <a:rPr sz="1200" b="1" spc="1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Stores</a:t>
            </a:r>
            <a:endParaRPr sz="1200" dirty="0">
              <a:latin typeface="Times New Roman"/>
              <a:cs typeface="Times New Roman"/>
            </a:endParaRPr>
          </a:p>
          <a:p>
            <a:pPr marL="287020" indent="-113030">
              <a:lnSpc>
                <a:spcPct val="100000"/>
              </a:lnSpc>
              <a:spcBef>
                <a:spcPts val="215"/>
              </a:spcBef>
              <a:buSzPct val="116666"/>
              <a:buChar char="•"/>
              <a:tabLst>
                <a:tab pos="287655" algn="l"/>
              </a:tabLst>
            </a:pPr>
            <a:r>
              <a:rPr sz="1200" b="1" dirty="0">
                <a:solidFill>
                  <a:srgbClr val="171717"/>
                </a:solidFill>
                <a:latin typeface="Times New Roman"/>
                <a:cs typeface="Times New Roman"/>
              </a:rPr>
              <a:t>Omni </a:t>
            </a: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Hotels</a:t>
            </a:r>
            <a:r>
              <a:rPr sz="1200" b="1" spc="-6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Atlanta</a:t>
            </a:r>
            <a:endParaRPr sz="1200" dirty="0">
              <a:latin typeface="Times New Roman"/>
              <a:cs typeface="Times New Roman"/>
            </a:endParaRPr>
          </a:p>
          <a:p>
            <a:pPr marL="287020" indent="-113030">
              <a:lnSpc>
                <a:spcPct val="100000"/>
              </a:lnSpc>
              <a:spcBef>
                <a:spcPts val="219"/>
              </a:spcBef>
              <a:buSzPct val="116666"/>
              <a:buChar char="•"/>
              <a:tabLst>
                <a:tab pos="287655" algn="l"/>
              </a:tabLst>
            </a:pPr>
            <a:r>
              <a:rPr sz="1200" b="1" dirty="0">
                <a:solidFill>
                  <a:srgbClr val="171717"/>
                </a:solidFill>
                <a:latin typeface="Times New Roman"/>
                <a:cs typeface="Times New Roman"/>
              </a:rPr>
              <a:t>Hyatt </a:t>
            </a: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Hotels</a:t>
            </a:r>
            <a:r>
              <a:rPr sz="1200" b="1" spc="-6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Atlanta</a:t>
            </a:r>
            <a:endParaRPr sz="1200" dirty="0">
              <a:latin typeface="Times New Roman"/>
              <a:cs typeface="Times New Roman"/>
            </a:endParaRPr>
          </a:p>
          <a:p>
            <a:pPr marL="287020" indent="-113030">
              <a:lnSpc>
                <a:spcPct val="100000"/>
              </a:lnSpc>
              <a:spcBef>
                <a:spcPts val="215"/>
              </a:spcBef>
              <a:buSzPct val="116666"/>
              <a:buChar char="•"/>
              <a:tabLst>
                <a:tab pos="287655" algn="l"/>
              </a:tabLst>
            </a:pP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Urban </a:t>
            </a:r>
            <a:r>
              <a:rPr sz="1200" b="1" dirty="0">
                <a:solidFill>
                  <a:srgbClr val="171717"/>
                </a:solidFill>
                <a:latin typeface="Times New Roman"/>
                <a:cs typeface="Times New Roman"/>
              </a:rPr>
              <a:t>City</a:t>
            </a:r>
            <a:r>
              <a:rPr sz="1200" b="1" spc="20" dirty="0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Market</a:t>
            </a:r>
            <a:endParaRPr lang="en-US" sz="1200" b="1" spc="-5" dirty="0">
              <a:solidFill>
                <a:srgbClr val="171717"/>
              </a:solidFill>
              <a:latin typeface="Times New Roman"/>
              <a:cs typeface="Times New Roman"/>
            </a:endParaRPr>
          </a:p>
          <a:p>
            <a:pPr marL="287020" indent="-113030">
              <a:lnSpc>
                <a:spcPct val="100000"/>
              </a:lnSpc>
              <a:spcBef>
                <a:spcPts val="215"/>
              </a:spcBef>
              <a:buSzPct val="116666"/>
              <a:buChar char="•"/>
              <a:tabLst>
                <a:tab pos="287655" algn="l"/>
              </a:tabLst>
            </a:pPr>
            <a:r>
              <a:rPr lang="en-US" sz="1200" b="1" spc="-5" dirty="0">
                <a:solidFill>
                  <a:srgbClr val="171717"/>
                </a:solidFill>
                <a:latin typeface="Times New Roman"/>
                <a:cs typeface="Times New Roman"/>
              </a:rPr>
              <a:t>Multiple Wholesale Locations</a:t>
            </a:r>
            <a:endParaRPr sz="1200" dirty="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1739010"/>
            <a:ext cx="5459730" cy="3421379"/>
            <a:chOff x="457200" y="1739010"/>
            <a:chExt cx="5459730" cy="3421379"/>
          </a:xfrm>
        </p:grpSpPr>
        <p:sp>
          <p:nvSpPr>
            <p:cNvPr id="6" name="object 6"/>
            <p:cNvSpPr/>
            <p:nvPr/>
          </p:nvSpPr>
          <p:spPr>
            <a:xfrm>
              <a:off x="472440" y="1756028"/>
              <a:ext cx="5425440" cy="33863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6250" y="1758060"/>
              <a:ext cx="5421630" cy="3383279"/>
            </a:xfrm>
            <a:custGeom>
              <a:avLst/>
              <a:gdLst/>
              <a:ahLst/>
              <a:cxnLst/>
              <a:rect l="l" t="t" r="r" b="b"/>
              <a:pathLst>
                <a:path w="5421630" h="3383279">
                  <a:moveTo>
                    <a:pt x="0" y="3383279"/>
                  </a:moveTo>
                  <a:lnTo>
                    <a:pt x="5421630" y="3383279"/>
                  </a:lnTo>
                  <a:lnTo>
                    <a:pt x="5421630" y="0"/>
                  </a:lnTo>
                  <a:lnTo>
                    <a:pt x="0" y="0"/>
                  </a:lnTo>
                  <a:lnTo>
                    <a:pt x="0" y="3383279"/>
                  </a:lnTo>
                  <a:close/>
                </a:path>
              </a:pathLst>
            </a:custGeom>
            <a:ln w="38100">
              <a:solidFill>
                <a:srgbClr val="3925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02660" y="365201"/>
            <a:ext cx="4119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Shop Symphony</a:t>
            </a:r>
            <a:r>
              <a:rPr sz="3600" spc="-90" dirty="0"/>
              <a:t> </a:t>
            </a:r>
            <a:r>
              <a:rPr sz="3600" spc="-5" dirty="0"/>
              <a:t>Chips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832</Words>
  <Application>Microsoft Office PowerPoint</Application>
  <PresentationFormat>Custom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Welcome to</vt:lpstr>
      <vt:lpstr>Meet the Andersons</vt:lpstr>
      <vt:lpstr>PowerPoint Presentation</vt:lpstr>
      <vt:lpstr>PowerPoint Presentation</vt:lpstr>
      <vt:lpstr>PowerPoint Presentation</vt:lpstr>
      <vt:lpstr>MANUFACTURING</vt:lpstr>
      <vt:lpstr>What People are saying</vt:lpstr>
      <vt:lpstr>Shop Symphony Chips</vt:lpstr>
      <vt:lpstr>CONTACT PAGE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Dondre</dc:creator>
  <cp:lastModifiedBy>Dondre Anderson</cp:lastModifiedBy>
  <cp:revision>5</cp:revision>
  <dcterms:created xsi:type="dcterms:W3CDTF">2020-11-24T14:26:45Z</dcterms:created>
  <dcterms:modified xsi:type="dcterms:W3CDTF">2021-01-19T09:07:19Z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2020-09-11T00:00:00Z</vt:filetime>
  </property>
  <property fmtid="{D5CDD505-2E9C-101B-9397-08002B2CF9AE}" pid="3" name="Creator">
    <vt:lpwstr>Microsoft® Word for Microsoft 365</vt:lpwstr>
  </property>
  <property fmtid="{D5CDD505-2E9C-101B-9397-08002B2CF9AE}" pid="4" name="LastSaved">
    <vt:filetime>2020-11-24T00:00:00Z</vt:filetime>
  </property>
</Properties>
</file>